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4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8.xml"/>
  <Override ContentType="application/vnd.ms-office.chartcolorstyle+xml" PartName="/ppt/charts/colors7.xml"/>
  <Override ContentType="application/vnd.ms-office.chartcolorstyle+xml" PartName="/ppt/charts/colors9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5.xml"/>
  <Override ContentType="application/vnd.openxmlformats-officedocument.drawingml.chart+xml" PartName="/ppt/charts/chart4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9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7.xml"/>
  <Override ContentType="application/vnd.ms-office.chartstyle+xml" PartName="/ppt/charts/style8.xml"/>
  <Override ContentType="application/vnd.ms-office.chartstyle+xml" PartName="/ppt/charts/style1.xml"/>
  <Override ContentType="application/vnd.ms-office.chartstyle+xml" PartName="/ppt/charts/style6.xml"/>
  <Override ContentType="application/vnd.ms-office.chartstyle+xml" PartName="/ppt/charts/style2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gwVq2/8LTgrmBG6kqJ87yhTMhX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20A2EA9-E349-431E-A872-9528C706C8A3}">
  <a:tblStyle styleId="{E20A2EA9-E349-431E-A872-9528C706C8A3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oleObject" Target="file:///D:\CORONAVIRUS\BOGOT&#193;%20A%20CIELO%20ABIERTO\BASE%20FIN%20DE%20SEMANA%20depura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231846019247599E-2"/>
          <c:y val="0.1942825896762905"/>
          <c:w val="0.89932370953630791"/>
          <c:h val="0.671458005249343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Resultados!$G$17:$G$20</c:f>
              <c:strCache>
                <c:ptCount val="4"/>
                <c:pt idx="0">
                  <c:v>De 14 a 28 años</c:v>
                </c:pt>
                <c:pt idx="1">
                  <c:v>De 29 a 40 años</c:v>
                </c:pt>
                <c:pt idx="2">
                  <c:v>De 41 a 55 años</c:v>
                </c:pt>
                <c:pt idx="3">
                  <c:v>De 56 años y más</c:v>
                </c:pt>
              </c:strCache>
            </c:strRef>
          </c:cat>
          <c:val>
            <c:numRef>
              <c:f>Resultados!$H$17:$H$20</c:f>
              <c:numCache>
                <c:formatCode>0%</c:formatCode>
                <c:ptCount val="4"/>
                <c:pt idx="0">
                  <c:v>0.28571428571428575</c:v>
                </c:pt>
                <c:pt idx="1">
                  <c:v>0.34285714285714286</c:v>
                </c:pt>
                <c:pt idx="2">
                  <c:v>0.31428571428571428</c:v>
                </c:pt>
                <c:pt idx="3">
                  <c:v>5.7142857142857141E-2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8-4528-899A-0B8F3BA351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8624008"/>
        <c:axId val="478624336"/>
      </c:barChart>
      <c:catAx>
        <c:axId val="478624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478624336"/>
        <c:crosses val="autoZero"/>
        <c:auto val="1"/>
        <c:lblAlgn val="ctr"/>
        <c:lblOffset val="100"/>
        <c:noMultiLvlLbl val="0"/>
      </c:catAx>
      <c:valAx>
        <c:axId val="47862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78624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¿Con quien vino el día de hoy?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4973776724153246"/>
          <c:y val="0.20777096402582546"/>
          <c:w val="0.43995096829717478"/>
          <c:h val="0.7307335917873428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Resultados!$D$45:$D$48</c:f>
              <c:strCache>
                <c:ptCount val="4"/>
                <c:pt idx="0">
                  <c:v>Amigos(as)</c:v>
                </c:pt>
                <c:pt idx="1">
                  <c:v>Novio(a)/esposo(a)/pareja/cónyuge</c:v>
                </c:pt>
                <c:pt idx="2">
                  <c:v>Familiares</c:v>
                </c:pt>
                <c:pt idx="3">
                  <c:v>Solo</c:v>
                </c:pt>
              </c:strCache>
            </c:strRef>
          </c:cat>
          <c:val>
            <c:numRef>
              <c:f>Resultados!$F$45:$F$48</c:f>
              <c:numCache>
                <c:formatCode>0%</c:formatCode>
                <c:ptCount val="4"/>
                <c:pt idx="0">
                  <c:v>0.31428571428571428</c:v>
                </c:pt>
                <c:pt idx="1">
                  <c:v>0.2857142857142857</c:v>
                </c:pt>
                <c:pt idx="2">
                  <c:v>0.22857142857142856</c:v>
                </c:pt>
                <c:pt idx="3">
                  <c:v>0.22857142857142856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B-4FA1-A0C9-631D86C6E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8660744"/>
        <c:axId val="478555128"/>
      </c:barChart>
      <c:catAx>
        <c:axId val="478660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478555128"/>
        <c:crosses val="autoZero"/>
        <c:auto val="1"/>
        <c:lblAlgn val="ctr"/>
        <c:lblOffset val="100"/>
        <c:noMultiLvlLbl val="0"/>
      </c:catAx>
      <c:valAx>
        <c:axId val="47855512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7866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Medidas de cuidado que tomarán de ahora en adelante al asistir a restaurantes, cafés, cafeterías y gastrobares, para mitigar el riesgo de contagio de coronavirus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49737771464992325"/>
          <c:y val="0.184615040899236"/>
          <c:w val="0.42603650955344935"/>
          <c:h val="0.7792261076533250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5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Resultados!$D$55:$D$66</c:f>
              <c:strCache>
                <c:ptCount val="12"/>
                <c:pt idx="0">
                  <c:v>Usar guantes</c:v>
                </c:pt>
                <c:pt idx="1">
                  <c:v>No taparse el estornudo con la mano</c:v>
                </c:pt>
                <c:pt idx="2">
                  <c:v>No tocarse la cara</c:v>
                </c:pt>
                <c:pt idx="3">
                  <c:v>No salir si tiene gripa</c:v>
                </c:pt>
                <c:pt idx="4">
                  <c:v>Cambiarse de ropa al regresar a la casa</c:v>
                </c:pt>
                <c:pt idx="5">
                  <c:v>Evitar el contacto físico con otras personas</c:v>
                </c:pt>
                <c:pt idx="6">
                  <c:v>Desinfectar superficies</c:v>
                </c:pt>
                <c:pt idx="7">
                  <c:v>Pagar la cuenta con tarjeta o de forma virtual</c:v>
                </c:pt>
                <c:pt idx="8">
                  <c:v>Mantener la distancia de al menos 2 mts</c:v>
                </c:pt>
                <c:pt idx="9">
                  <c:v>Limpia sus manos constantemente con alcohol glicerinado o en gel</c:v>
                </c:pt>
                <c:pt idx="10">
                  <c:v>Lavado constante de manos con agua y jabón</c:v>
                </c:pt>
                <c:pt idx="11">
                  <c:v>Usar tapabocas</c:v>
                </c:pt>
              </c:strCache>
            </c:strRef>
          </c:cat>
          <c:val>
            <c:numRef>
              <c:f>Resultados!$F$55:$F$66</c:f>
              <c:numCache>
                <c:formatCode>0%</c:formatCode>
                <c:ptCount val="12"/>
                <c:pt idx="0">
                  <c:v>0.14285714285714285</c:v>
                </c:pt>
                <c:pt idx="1">
                  <c:v>0.25714285714285712</c:v>
                </c:pt>
                <c:pt idx="2">
                  <c:v>0.2857142857142857</c:v>
                </c:pt>
                <c:pt idx="3">
                  <c:v>0.2857142857142857</c:v>
                </c:pt>
                <c:pt idx="4">
                  <c:v>0.31428571428571428</c:v>
                </c:pt>
                <c:pt idx="5">
                  <c:v>0.37142857142857144</c:v>
                </c:pt>
                <c:pt idx="6">
                  <c:v>0.37142857142857144</c:v>
                </c:pt>
                <c:pt idx="7">
                  <c:v>0.37142857142857144</c:v>
                </c:pt>
                <c:pt idx="8">
                  <c:v>0.54285714285714282</c:v>
                </c:pt>
                <c:pt idx="9">
                  <c:v>0.5714285714285714</c:v>
                </c:pt>
                <c:pt idx="10">
                  <c:v>0.65714285714285703</c:v>
                </c:pt>
                <c:pt idx="11">
                  <c:v>0.94285714285714273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B6-4F10-BFB1-201CF0401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8660744"/>
        <c:axId val="478555128"/>
      </c:barChart>
      <c:catAx>
        <c:axId val="478660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478555128"/>
        <c:crosses val="autoZero"/>
        <c:auto val="1"/>
        <c:lblAlgn val="ctr"/>
        <c:lblOffset val="100"/>
        <c:noMultiLvlLbl val="0"/>
      </c:catAx>
      <c:valAx>
        <c:axId val="47855512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78660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¿Usted considera que permitir el servicio a la mesa, en restaurantes, cafés, cafeterías y gastrobares, es principalmente...?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6.5042481232281943E-2"/>
          <c:y val="0.26855939945507301"/>
          <c:w val="0.32892312937603801"/>
          <c:h val="0.6804039264750402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6B-42CB-AD11-974916EBCF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6B-42CB-AD11-974916EBCF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6B-42CB-AD11-974916EBCF42}"/>
              </c:ext>
            </c:extLst>
          </c:dPt>
          <c:dPt>
            <c:idx val="3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56B-42CB-AD11-974916EBCF42}"/>
              </c:ext>
            </c:extLst>
          </c:dPt>
          <c:dLbls>
            <c:dLbl>
              <c:idx val="0"/>
              <c:layout>
                <c:manualLayout>
                  <c:x val="-7.5326661338266057E-2"/>
                  <c:y val="-1.82680483629417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6B-42CB-AD11-974916EBCF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Resultados!$D$76:$D$79</c:f>
              <c:strCache>
                <c:ptCount val="4"/>
                <c:pt idx="0">
                  <c:v>No responde</c:v>
                </c:pt>
                <c:pt idx="1">
                  <c:v>Un riesgo para la salud de quienes asisten</c:v>
                </c:pt>
                <c:pt idx="2">
                  <c:v>Una oportunidad para reencontrarse con familiares y amigos(as) que hace tiempo no veía</c:v>
                </c:pt>
                <c:pt idx="3">
                  <c:v>Una oportunidad para volver a la normalidad</c:v>
                </c:pt>
              </c:strCache>
            </c:strRef>
          </c:cat>
          <c:val>
            <c:numRef>
              <c:f>Resultados!$F$76:$F$79</c:f>
              <c:numCache>
                <c:formatCode>0%</c:formatCode>
                <c:ptCount val="4"/>
                <c:pt idx="0">
                  <c:v>2.8571428571428571E-2</c:v>
                </c:pt>
                <c:pt idx="1">
                  <c:v>8.5714285714285715E-2</c:v>
                </c:pt>
                <c:pt idx="2">
                  <c:v>0.14285714285714285</c:v>
                </c:pt>
                <c:pt idx="3">
                  <c:v>0.74285714285714288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56B-42CB-AD11-974916EBC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329716866278939"/>
          <c:y val="0.28567322696676395"/>
          <c:w val="0.47725508473986328"/>
          <c:h val="0.61497037444911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sz="1400" b="1"/>
              <a:t>¿Usted cree que la mayoría de las personas van a seguir cuidándose para evitar un posible contagio por coronavirus?</a:t>
            </a:r>
          </a:p>
        </c:rich>
      </c:tx>
      <c:layout>
        <c:manualLayout>
          <c:xMode val="edge"/>
          <c:yMode val="edge"/>
          <c:x val="0.111756780402449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39571820027342935"/>
          <c:w val="0.93888888888888888"/>
          <c:h val="0.483523758745197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Resultados!$D$91:$D$92</c:f>
              <c:strCache>
                <c:ptCount val="2"/>
                <c:pt idx="0">
                  <c:v>No</c:v>
                </c:pt>
                <c:pt idx="1">
                  <c:v>Sí</c:v>
                </c:pt>
              </c:strCache>
            </c:strRef>
          </c:cat>
          <c:val>
            <c:numRef>
              <c:f>Resultados!$F$91:$F$92</c:f>
              <c:numCache>
                <c:formatCode>0%</c:formatCode>
                <c:ptCount val="2"/>
                <c:pt idx="0">
                  <c:v>0.48571428571428571</c:v>
                </c:pt>
                <c:pt idx="1">
                  <c:v>0.51428571428571423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B8-4E2F-AEE6-6CED170F9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2895624"/>
        <c:axId val="642888080"/>
      </c:barChart>
      <c:catAx>
        <c:axId val="64289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42888080"/>
        <c:crosses val="autoZero"/>
        <c:auto val="1"/>
        <c:lblAlgn val="ctr"/>
        <c:lblOffset val="100"/>
        <c:noMultiLvlLbl val="0"/>
      </c:catAx>
      <c:valAx>
        <c:axId val="642888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2895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¿Qué tan fácil será para usted, seguir tomando medidas de cuidado para evitar un posible contagio por coronavirus?</a:t>
            </a:r>
          </a:p>
        </c:rich>
      </c:tx>
      <c:layout>
        <c:manualLayout>
          <c:xMode val="edge"/>
          <c:yMode val="edge"/>
          <c:x val="0.111756780402449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2.7064611383565407E-2"/>
          <c:y val="0.36315391050966339"/>
          <c:w val="0.94587077723286916"/>
          <c:h val="0.5298455943565960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Resultados!$D$93:$D$95</c:f>
              <c:strCache>
                <c:ptCount val="3"/>
                <c:pt idx="0">
                  <c:v>Difícil</c:v>
                </c:pt>
                <c:pt idx="1">
                  <c:v>Fácil</c:v>
                </c:pt>
                <c:pt idx="2">
                  <c:v>Muy fácil</c:v>
                </c:pt>
              </c:strCache>
            </c:strRef>
          </c:cat>
          <c:val>
            <c:numRef>
              <c:f>Resultados!$F$93:$F$95</c:f>
              <c:numCache>
                <c:formatCode>0%</c:formatCode>
                <c:ptCount val="3"/>
                <c:pt idx="0">
                  <c:v>0.14285714285714285</c:v>
                </c:pt>
                <c:pt idx="1">
                  <c:v>0.54285714285714282</c:v>
                </c:pt>
                <c:pt idx="2">
                  <c:v>0.31428571428571428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B8-4045-8301-7725A5E54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2895624"/>
        <c:axId val="642888080"/>
      </c:barChart>
      <c:catAx>
        <c:axId val="64289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42888080"/>
        <c:crosses val="autoZero"/>
        <c:auto val="1"/>
        <c:lblAlgn val="ctr"/>
        <c:lblOffset val="100"/>
        <c:noMultiLvlLbl val="0"/>
      </c:catAx>
      <c:valAx>
        <c:axId val="642888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2895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¿Qué siente usted principalmente, al venir a estos espacios?</a:t>
            </a:r>
          </a:p>
        </c:rich>
      </c:tx>
      <c:layout>
        <c:manualLayout>
          <c:xMode val="edge"/>
          <c:yMode val="edge"/>
          <c:x val="0.1117567804024497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1.7307708508950203E-2"/>
          <c:y val="0.23045216549146566"/>
          <c:w val="0.65027955886502575"/>
          <c:h val="0.7102202798515202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Resultados!$D$96:$D$101</c:f>
              <c:strCache>
                <c:ptCount val="6"/>
                <c:pt idx="0">
                  <c:v>Temor</c:v>
                </c:pt>
                <c:pt idx="1">
                  <c:v>Ansiedad</c:v>
                </c:pt>
                <c:pt idx="2">
                  <c:v>Angustia</c:v>
                </c:pt>
                <c:pt idx="3">
                  <c:v>Incertidumbre</c:v>
                </c:pt>
                <c:pt idx="4">
                  <c:v>Tranquilidad</c:v>
                </c:pt>
                <c:pt idx="5">
                  <c:v>Felicidad</c:v>
                </c:pt>
              </c:strCache>
            </c:strRef>
          </c:cat>
          <c:val>
            <c:numRef>
              <c:f>Resultados!$F$96:$F$101</c:f>
              <c:numCache>
                <c:formatCode>0%</c:formatCode>
                <c:ptCount val="6"/>
                <c:pt idx="0">
                  <c:v>5.7142857142857141E-2</c:v>
                </c:pt>
                <c:pt idx="1">
                  <c:v>0.11428571428571428</c:v>
                </c:pt>
                <c:pt idx="2">
                  <c:v>0.14285714285714285</c:v>
                </c:pt>
                <c:pt idx="3">
                  <c:v>0.14285714285714285</c:v>
                </c:pt>
                <c:pt idx="4">
                  <c:v>0.17142857142857143</c:v>
                </c:pt>
                <c:pt idx="5">
                  <c:v>0.37142857142857144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73-41E8-ACE7-29CA0DD28C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42895624"/>
        <c:axId val="642888080"/>
      </c:barChart>
      <c:catAx>
        <c:axId val="642895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42888080"/>
        <c:crosses val="autoZero"/>
        <c:auto val="1"/>
        <c:lblAlgn val="ctr"/>
        <c:lblOffset val="100"/>
        <c:noMultiLvlLbl val="0"/>
      </c:catAx>
      <c:valAx>
        <c:axId val="6428880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2895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Después de la experiencia vivida hoy ¿usted y su familia, regresarían a restaurantes, cafés, cafeterías y gastrobares en los próximos días?</a:t>
            </a:r>
          </a:p>
        </c:rich>
      </c:tx>
      <c:layout>
        <c:manualLayout>
          <c:xMode val="edge"/>
          <c:yMode val="edge"/>
          <c:x val="0.16499180602879965"/>
          <c:y val="2.7777702147124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2.4399398415977783E-2"/>
          <c:y val="0.34644493063702803"/>
          <c:w val="0.95120120316804446"/>
          <c:h val="0.550505645319993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Resultados!$D$131:$D$133</c:f>
              <c:strCache>
                <c:ptCount val="3"/>
                <c:pt idx="0">
                  <c:v>No</c:v>
                </c:pt>
                <c:pt idx="1">
                  <c:v>No responde</c:v>
                </c:pt>
                <c:pt idx="2">
                  <c:v>Sí</c:v>
                </c:pt>
              </c:strCache>
            </c:strRef>
          </c:cat>
          <c:val>
            <c:numRef>
              <c:f>Resultados!$F$131:$F$133</c:f>
              <c:numCache>
                <c:formatCode>0%</c:formatCode>
                <c:ptCount val="3"/>
                <c:pt idx="0">
                  <c:v>0.11428571428571428</c:v>
                </c:pt>
                <c:pt idx="1">
                  <c:v>2.8571428571428571E-2</c:v>
                </c:pt>
                <c:pt idx="2">
                  <c:v>0.8571428571428571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35-44F7-A353-3B0668B7D1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2895624"/>
        <c:axId val="642888080"/>
      </c:barChart>
      <c:catAx>
        <c:axId val="642895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642888080"/>
        <c:crosses val="autoZero"/>
        <c:auto val="1"/>
        <c:lblAlgn val="ctr"/>
        <c:lblOffset val="100"/>
        <c:noMultiLvlLbl val="0"/>
      </c:catAx>
      <c:valAx>
        <c:axId val="642888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2895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s-CO" b="1"/>
              <a:t>Proporción de encuestados que respondieron Sí a las siguientes afirmaciones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CO"/>
        </a:p>
      </c:txPr>
    </c:title>
    <c:autoTitleDeleted val="0"/>
    <c:plotArea>
      <c:layout>
        <c:manualLayout>
          <c:layoutTarget val="inner"/>
          <c:xMode val="edge"/>
          <c:yMode val="edge"/>
          <c:x val="0.48962477028550627"/>
          <c:y val="0.16835148775999031"/>
          <c:w val="0.45692205464324476"/>
          <c:h val="0.7999517359749761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Resultados!$G$113:$G$117</c:f>
              <c:strCache>
                <c:ptCount val="5"/>
                <c:pt idx="0">
                  <c:v>Las condiciones de bioseguridad fueron adecuadas</c:v>
                </c:pt>
                <c:pt idx="1">
                  <c:v>Las personas se quitaron el tapabocas, solo al momento de consumir sus alimentos</c:v>
                </c:pt>
                <c:pt idx="2">
                  <c:v>El establecimiento facilitó el pago a través de tarjetas débito o crédito</c:v>
                </c:pt>
                <c:pt idx="3">
                  <c:v>Se vieron grupos de más de 6 personas en algunas mesas</c:v>
                </c:pt>
                <c:pt idx="4">
                  <c:v>Las personas tuvieron que esperar demasiado tiempo para ingresar al lugar</c:v>
                </c:pt>
              </c:strCache>
            </c:strRef>
          </c:cat>
          <c:val>
            <c:numRef>
              <c:f>Resultados!$H$113:$H$117</c:f>
              <c:numCache>
                <c:formatCode>0%</c:formatCode>
                <c:ptCount val="5"/>
                <c:pt idx="0">
                  <c:v>0.91428571428571426</c:v>
                </c:pt>
                <c:pt idx="1">
                  <c:v>0.74285714285714288</c:v>
                </c:pt>
                <c:pt idx="2">
                  <c:v>0.88571428571428568</c:v>
                </c:pt>
                <c:pt idx="3">
                  <c:v>0.17142857142857143</c:v>
                </c:pt>
                <c:pt idx="4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E-4B97-99AE-4AFD85E0D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4968520"/>
        <c:axId val="404966880"/>
      </c:barChart>
      <c:catAx>
        <c:axId val="404968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CO"/>
          </a:p>
        </c:txPr>
        <c:crossAx val="404966880"/>
        <c:crosses val="autoZero"/>
        <c:auto val="1"/>
        <c:lblAlgn val="ctr"/>
        <c:lblOffset val="100"/>
        <c:noMultiLvlLbl val="0"/>
      </c:catAx>
      <c:valAx>
        <c:axId val="4049668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04968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jpg"/><Relationship Id="rId4" Type="http://schemas.openxmlformats.org/officeDocument/2006/relationships/chart" Target="../charts/chart9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chart" Target="../charts/chart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chart" Target="../charts/chart2.xml"/><Relationship Id="rId5" Type="http://schemas.openxmlformats.org/officeDocument/2006/relationships/chart" Target="../charts/chart3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chart" Target="../charts/chart4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Relationship Id="rId4" Type="http://schemas.openxmlformats.org/officeDocument/2006/relationships/chart" Target="../charts/chart5.xml"/><Relationship Id="rId5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Relationship Id="rId4" Type="http://schemas.openxmlformats.org/officeDocument/2006/relationships/chart" Target="../charts/chart7.xml"/><Relationship Id="rId5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1892615" y="2397900"/>
            <a:ext cx="7842300" cy="2062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-ES" sz="36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Resultados Encuesta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s-ES" sz="36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Bogotá a Cielo Abierto</a:t>
            </a:r>
            <a:endParaRPr b="0" i="0" sz="14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0" i="0" lang="es-ES" sz="36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Encuestas presenciales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s-ES" sz="2000" u="none" cap="none" strike="noStrik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rPr>
              <a:t>Septiembre 7 de 2020</a:t>
            </a:r>
            <a:endParaRPr b="0" i="0" sz="2000" u="none" cap="none" strike="noStrike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8" name="Google Shape;188;p10"/>
          <p:cNvGraphicFramePr/>
          <p:nvPr/>
        </p:nvGraphicFramePr>
        <p:xfrm>
          <a:off x="2079202" y="977899"/>
          <a:ext cx="8033594" cy="4902202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189" name="Google Shape;189;p10"/>
          <p:cNvSpPr/>
          <p:nvPr/>
        </p:nvSpPr>
        <p:spPr>
          <a:xfrm>
            <a:off x="674888" y="291159"/>
            <a:ext cx="10842223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Medidas tomadas por el establecimiento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1"/>
          <p:cNvSpPr txBox="1"/>
          <p:nvPr/>
        </p:nvSpPr>
        <p:spPr>
          <a:xfrm>
            <a:off x="2780918" y="2583550"/>
            <a:ext cx="7688700" cy="1015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s-ES" sz="6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GRACIAS</a:t>
            </a:r>
            <a:endParaRPr b="0" i="0" sz="14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4" name="Google Shape;94;p2"/>
          <p:cNvGraphicFramePr/>
          <p:nvPr/>
        </p:nvGraphicFramePr>
        <p:xfrm>
          <a:off x="1072060" y="70900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{E20A2EA9-E349-431E-A872-9528C706C8A3}</a:tableStyleId>
              </a:tblPr>
              <a:tblGrid>
                <a:gridCol w="2342375"/>
                <a:gridCol w="7705500"/>
              </a:tblGrid>
              <a:tr h="792350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s-E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FICHA TÉCNICA </a:t>
                      </a:r>
                      <a:endParaRPr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i="0" lang="es-E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ENCUESTA</a:t>
                      </a:r>
                      <a:r>
                        <a:rPr b="1" lang="es-ES" sz="18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 APLICADAS EN BOGOTÁ </a:t>
                      </a:r>
                      <a:endParaRPr b="1" i="0" sz="16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</a:tr>
              <a:tr h="37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Período de </a:t>
                      </a:r>
                      <a:r>
                        <a:rPr b="1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recolección </a:t>
                      </a:r>
                      <a:endParaRPr b="1" sz="14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8575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Encuestas realizadas entre 3 y 5 </a:t>
                      </a:r>
                      <a:r>
                        <a:rPr i="0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 septiembre de 2020</a:t>
                      </a:r>
                      <a:endParaRPr sz="14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53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s-E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Universo de estudio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8575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i="0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Mujeres y hombres mayores de 18 años, que asistieron a los restaurantes de la Zona Norte, en el programa Bogotá a Cielo Abierto</a:t>
                      </a:r>
                      <a:endParaRPr sz="14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1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i="0" lang="es-ES" sz="14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Técnica de recolección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r>
                        <a:rPr i="0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ncuestas presenciales</a:t>
                      </a:r>
                      <a:endParaRPr sz="14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90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Número de encuestas</a:t>
                      </a:r>
                      <a:endParaRPr b="1" sz="1400" u="none" cap="none" strike="noStrike">
                        <a:solidFill>
                          <a:srgbClr val="434343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s-ES" sz="1400" u="none" cap="none" strike="noStrike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 encuestas efectivas</a:t>
                      </a:r>
                      <a:endParaRPr sz="1400" u="none" cap="none" strike="noStrike">
                        <a:solidFill>
                          <a:srgbClr val="6666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6666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692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s-ES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Temas a los que se refiere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28575" marR="0" rt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400" u="none" cap="none" strike="noStrike">
                          <a:solidFill>
                            <a:srgbClr val="6666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Percepciones, creencias, opiniones y actitudes ciudadanas sobre el escenario social y cultural derivado de las acciones y estrategias definidas por parte de la Administración Distrital, ante el COVID 19</a:t>
                      </a:r>
                      <a:endParaRPr sz="1400" u="none" cap="none" strike="noStrike">
                        <a:solidFill>
                          <a:srgbClr val="6666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34725" marB="34725" marR="52075" marL="52075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/>
        </p:nvSpPr>
        <p:spPr>
          <a:xfrm>
            <a:off x="2780918" y="2583550"/>
            <a:ext cx="7688700" cy="1938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s-ES" sz="6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Datos sociodemográficos</a:t>
            </a:r>
            <a:endParaRPr b="0" i="0" sz="14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5" name="Google Shape;105;p4"/>
          <p:cNvGrpSpPr/>
          <p:nvPr/>
        </p:nvGrpSpPr>
        <p:grpSpPr>
          <a:xfrm>
            <a:off x="761132" y="94676"/>
            <a:ext cx="4685646" cy="3872529"/>
            <a:chOff x="2624346" y="976143"/>
            <a:chExt cx="6749706" cy="5725209"/>
          </a:xfrm>
        </p:grpSpPr>
        <p:sp>
          <p:nvSpPr>
            <p:cNvPr id="106" name="Google Shape;106;p4"/>
            <p:cNvSpPr/>
            <p:nvPr/>
          </p:nvSpPr>
          <p:spPr>
            <a:xfrm rot="-2274945">
              <a:off x="3557033" y="1933824"/>
              <a:ext cx="4059194" cy="2743075"/>
            </a:xfrm>
            <a:custGeom>
              <a:rect b="b" l="l" r="r" t="t"/>
              <a:pathLst>
                <a:path extrusionOk="0" h="9826" w="14539">
                  <a:moveTo>
                    <a:pt x="7541" y="0"/>
                  </a:moveTo>
                  <a:cubicBezTo>
                    <a:pt x="3377" y="0"/>
                    <a:pt x="0" y="3376"/>
                    <a:pt x="0" y="7541"/>
                  </a:cubicBezTo>
                  <a:cubicBezTo>
                    <a:pt x="0" y="8338"/>
                    <a:pt x="124" y="9105"/>
                    <a:pt x="353" y="9825"/>
                  </a:cubicBezTo>
                  <a:cubicBezTo>
                    <a:pt x="579" y="9549"/>
                    <a:pt x="968" y="9158"/>
                    <a:pt x="1585" y="8767"/>
                  </a:cubicBezTo>
                  <a:cubicBezTo>
                    <a:pt x="2090" y="8448"/>
                    <a:pt x="2806" y="8096"/>
                    <a:pt x="3782" y="7822"/>
                  </a:cubicBezTo>
                  <a:lnTo>
                    <a:pt x="3779" y="7780"/>
                  </a:lnTo>
                  <a:cubicBezTo>
                    <a:pt x="3774" y="7690"/>
                    <a:pt x="3771" y="7613"/>
                    <a:pt x="3771" y="7541"/>
                  </a:cubicBezTo>
                  <a:cubicBezTo>
                    <a:pt x="3771" y="5462"/>
                    <a:pt x="5462" y="3771"/>
                    <a:pt x="7541" y="3771"/>
                  </a:cubicBezTo>
                  <a:cubicBezTo>
                    <a:pt x="9357" y="3771"/>
                    <a:pt x="10911" y="5061"/>
                    <a:pt x="11244" y="6843"/>
                  </a:cubicBezTo>
                  <a:cubicBezTo>
                    <a:pt x="12091" y="6593"/>
                    <a:pt x="12720" y="6285"/>
                    <a:pt x="13171" y="6004"/>
                  </a:cubicBezTo>
                  <a:cubicBezTo>
                    <a:pt x="14093" y="5427"/>
                    <a:pt x="14466" y="4850"/>
                    <a:pt x="14538" y="4728"/>
                  </a:cubicBezTo>
                  <a:cubicBezTo>
                    <a:pt x="13423" y="1957"/>
                    <a:pt x="10710" y="0"/>
                    <a:pt x="7541" y="0"/>
                  </a:cubicBezTo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4"/>
            <p:cNvSpPr/>
            <p:nvPr/>
          </p:nvSpPr>
          <p:spPr>
            <a:xfrm rot="-2274961">
              <a:off x="4569624" y="2988793"/>
              <a:ext cx="4065347" cy="2754153"/>
            </a:xfrm>
            <a:custGeom>
              <a:rect b="b" l="l" r="r" t="t"/>
              <a:pathLst>
                <a:path extrusionOk="0" h="9866" w="14559">
                  <a:moveTo>
                    <a:pt x="14192" y="0"/>
                  </a:moveTo>
                  <a:cubicBezTo>
                    <a:pt x="13975" y="278"/>
                    <a:pt x="13575" y="702"/>
                    <a:pt x="12906" y="1126"/>
                  </a:cubicBezTo>
                  <a:cubicBezTo>
                    <a:pt x="12413" y="1438"/>
                    <a:pt x="11719" y="1781"/>
                    <a:pt x="10777" y="2051"/>
                  </a:cubicBezTo>
                  <a:lnTo>
                    <a:pt x="10780" y="2096"/>
                  </a:lnTo>
                  <a:cubicBezTo>
                    <a:pt x="10785" y="2181"/>
                    <a:pt x="10787" y="2256"/>
                    <a:pt x="10787" y="2326"/>
                  </a:cubicBezTo>
                  <a:cubicBezTo>
                    <a:pt x="10787" y="4405"/>
                    <a:pt x="9097" y="6096"/>
                    <a:pt x="7018" y="6096"/>
                  </a:cubicBezTo>
                  <a:cubicBezTo>
                    <a:pt x="5205" y="6096"/>
                    <a:pt x="3651" y="4808"/>
                    <a:pt x="3315" y="3031"/>
                  </a:cubicBezTo>
                  <a:cubicBezTo>
                    <a:pt x="2434" y="3284"/>
                    <a:pt x="1783" y="3600"/>
                    <a:pt x="1320" y="3890"/>
                  </a:cubicBezTo>
                  <a:cubicBezTo>
                    <a:pt x="525" y="4387"/>
                    <a:pt x="137" y="4885"/>
                    <a:pt x="0" y="5090"/>
                  </a:cubicBezTo>
                  <a:lnTo>
                    <a:pt x="0" y="5091"/>
                  </a:lnTo>
                  <a:cubicBezTo>
                    <a:pt x="1103" y="7888"/>
                    <a:pt x="3830" y="9865"/>
                    <a:pt x="7018" y="9865"/>
                  </a:cubicBezTo>
                  <a:cubicBezTo>
                    <a:pt x="11181" y="9865"/>
                    <a:pt x="14558" y="6490"/>
                    <a:pt x="14558" y="2326"/>
                  </a:cubicBezTo>
                  <a:cubicBezTo>
                    <a:pt x="14558" y="1514"/>
                    <a:pt x="14429" y="733"/>
                    <a:pt x="14192" y="0"/>
                  </a:cubicBezTo>
                </a:path>
              </a:pathLst>
            </a:custGeom>
            <a:solidFill>
              <a:srgbClr val="F4B08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4"/>
            <p:cNvSpPr/>
            <p:nvPr/>
          </p:nvSpPr>
          <p:spPr>
            <a:xfrm rot="-2274959">
              <a:off x="4822069" y="2943052"/>
              <a:ext cx="1973580" cy="1058807"/>
            </a:xfrm>
            <a:custGeom>
              <a:rect b="b" l="l" r="r" t="t"/>
              <a:pathLst>
                <a:path extrusionOk="0" h="3791" w="7069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4"/>
            <p:cNvSpPr/>
            <p:nvPr/>
          </p:nvSpPr>
          <p:spPr>
            <a:xfrm rot="-2274959">
              <a:off x="4822069" y="2943052"/>
              <a:ext cx="1973580" cy="1058807"/>
            </a:xfrm>
            <a:custGeom>
              <a:rect b="b" l="l" r="r" t="t"/>
              <a:pathLst>
                <a:path extrusionOk="0" h="3791" w="7069">
                  <a:moveTo>
                    <a:pt x="3563" y="1823"/>
                  </a:moveTo>
                  <a:cubicBezTo>
                    <a:pt x="4420" y="1823"/>
                    <a:pt x="5133" y="2445"/>
                    <a:pt x="5276" y="3261"/>
                  </a:cubicBezTo>
                  <a:cubicBezTo>
                    <a:pt x="5955" y="3182"/>
                    <a:pt x="6549" y="3064"/>
                    <a:pt x="7068" y="2923"/>
                  </a:cubicBezTo>
                  <a:cubicBezTo>
                    <a:pt x="6765" y="1261"/>
                    <a:pt x="5311" y="0"/>
                    <a:pt x="3563" y="0"/>
                  </a:cubicBezTo>
                  <a:cubicBezTo>
                    <a:pt x="1595" y="0"/>
                    <a:pt x="0" y="1596"/>
                    <a:pt x="0" y="3564"/>
                  </a:cubicBezTo>
                  <a:cubicBezTo>
                    <a:pt x="0" y="3640"/>
                    <a:pt x="3" y="3715"/>
                    <a:pt x="7" y="3790"/>
                  </a:cubicBezTo>
                  <a:cubicBezTo>
                    <a:pt x="538" y="3652"/>
                    <a:pt x="1143" y="3538"/>
                    <a:pt x="1826" y="3463"/>
                  </a:cubicBezTo>
                  <a:cubicBezTo>
                    <a:pt x="1878" y="2549"/>
                    <a:pt x="2636" y="1823"/>
                    <a:pt x="3563" y="1823"/>
                  </a:cubicBezTo>
                </a:path>
              </a:pathLst>
            </a:custGeom>
            <a:solidFill>
              <a:srgbClr val="E5B8B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4"/>
            <p:cNvSpPr/>
            <p:nvPr/>
          </p:nvSpPr>
          <p:spPr>
            <a:xfrm rot="-2274947">
              <a:off x="5405262" y="3672960"/>
              <a:ext cx="1973577" cy="1056354"/>
            </a:xfrm>
            <a:custGeom>
              <a:rect b="b" l="l" r="r" t="t"/>
              <a:pathLst>
                <a:path extrusionOk="0" h="3782" w="7067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25D1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4"/>
            <p:cNvSpPr/>
            <p:nvPr/>
          </p:nvSpPr>
          <p:spPr>
            <a:xfrm rot="-2274947">
              <a:off x="5405262" y="3672960"/>
              <a:ext cx="1973577" cy="1056354"/>
            </a:xfrm>
            <a:custGeom>
              <a:rect b="b" l="l" r="r" t="t"/>
              <a:pathLst>
                <a:path extrusionOk="0" h="3782" w="7067">
                  <a:moveTo>
                    <a:pt x="3503" y="3781"/>
                  </a:moveTo>
                  <a:cubicBezTo>
                    <a:pt x="5471" y="3781"/>
                    <a:pt x="7066" y="2186"/>
                    <a:pt x="7066" y="218"/>
                  </a:cubicBezTo>
                  <a:cubicBezTo>
                    <a:pt x="7066" y="145"/>
                    <a:pt x="7063" y="73"/>
                    <a:pt x="7059" y="0"/>
                  </a:cubicBezTo>
                  <a:cubicBezTo>
                    <a:pt x="6528" y="142"/>
                    <a:pt x="5924" y="259"/>
                    <a:pt x="5239" y="338"/>
                  </a:cubicBezTo>
                  <a:cubicBezTo>
                    <a:pt x="5176" y="1243"/>
                    <a:pt x="4424" y="1958"/>
                    <a:pt x="3503" y="1958"/>
                  </a:cubicBezTo>
                  <a:cubicBezTo>
                    <a:pt x="2652" y="1958"/>
                    <a:pt x="1944" y="1347"/>
                    <a:pt x="1793" y="539"/>
                  </a:cubicBezTo>
                  <a:cubicBezTo>
                    <a:pt x="1115" y="614"/>
                    <a:pt x="520" y="729"/>
                    <a:pt x="0" y="867"/>
                  </a:cubicBezTo>
                  <a:cubicBezTo>
                    <a:pt x="305" y="2525"/>
                    <a:pt x="1757" y="3781"/>
                    <a:pt x="3503" y="3781"/>
                  </a:cubicBezTo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4"/>
            <p:cNvSpPr txBox="1"/>
            <p:nvPr/>
          </p:nvSpPr>
          <p:spPr>
            <a:xfrm>
              <a:off x="4896424" y="2030397"/>
              <a:ext cx="1824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s-ES" sz="1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Hombres</a:t>
              </a:r>
              <a:endPara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4"/>
            <p:cNvSpPr txBox="1"/>
            <p:nvPr/>
          </p:nvSpPr>
          <p:spPr>
            <a:xfrm>
              <a:off x="5794250" y="5224216"/>
              <a:ext cx="16161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1" i="0" lang="es-E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Mujeres</a:t>
              </a:r>
              <a:endPara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4" name="Google Shape;114;p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624346" y="2789626"/>
              <a:ext cx="1472983" cy="20842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" name="Google Shape;115;p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324156" y="2936838"/>
              <a:ext cx="1049896" cy="19370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6" name="Google Shape;116;p4"/>
            <p:cNvSpPr txBox="1"/>
            <p:nvPr/>
          </p:nvSpPr>
          <p:spPr>
            <a:xfrm>
              <a:off x="6593872" y="4242691"/>
              <a:ext cx="1616101" cy="77340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es-ES" sz="3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60%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4"/>
            <p:cNvSpPr txBox="1"/>
            <p:nvPr/>
          </p:nvSpPr>
          <p:spPr>
            <a:xfrm>
              <a:off x="3784615" y="2448411"/>
              <a:ext cx="1824900" cy="77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es-E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40%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4"/>
          <p:cNvGrpSpPr/>
          <p:nvPr/>
        </p:nvGrpSpPr>
        <p:grpSpPr>
          <a:xfrm>
            <a:off x="1573334" y="4407320"/>
            <a:ext cx="3764246" cy="2120145"/>
            <a:chOff x="896881" y="3923453"/>
            <a:chExt cx="3764246" cy="2482243"/>
          </a:xfrm>
        </p:grpSpPr>
        <p:grpSp>
          <p:nvGrpSpPr>
            <p:cNvPr id="119" name="Google Shape;119;p4"/>
            <p:cNvGrpSpPr/>
            <p:nvPr/>
          </p:nvGrpSpPr>
          <p:grpSpPr>
            <a:xfrm>
              <a:off x="961105" y="3923453"/>
              <a:ext cx="1131705" cy="2011326"/>
              <a:chOff x="9577279" y="1784655"/>
              <a:chExt cx="2045372" cy="3961643"/>
            </a:xfrm>
          </p:grpSpPr>
          <p:sp>
            <p:nvSpPr>
              <p:cNvPr id="120" name="Google Shape;120;p4"/>
              <p:cNvSpPr/>
              <p:nvPr/>
            </p:nvSpPr>
            <p:spPr>
              <a:xfrm>
                <a:off x="9636181" y="2050953"/>
                <a:ext cx="1931146" cy="3695345"/>
              </a:xfrm>
              <a:custGeom>
                <a:rect b="b" l="l" r="r" t="t"/>
                <a:pathLst>
                  <a:path extrusionOk="0" h="12913" w="4046">
                    <a:moveTo>
                      <a:pt x="4045" y="12912"/>
                    </a:moveTo>
                    <a:lnTo>
                      <a:pt x="0" y="12912"/>
                    </a:lnTo>
                    <a:lnTo>
                      <a:pt x="0" y="0"/>
                    </a:lnTo>
                    <a:lnTo>
                      <a:pt x="4045" y="0"/>
                    </a:lnTo>
                    <a:lnTo>
                      <a:pt x="4045" y="12912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4"/>
              <p:cNvSpPr/>
              <p:nvPr/>
            </p:nvSpPr>
            <p:spPr>
              <a:xfrm>
                <a:off x="9829717" y="2259195"/>
                <a:ext cx="1540744" cy="3273539"/>
              </a:xfrm>
              <a:custGeom>
                <a:rect b="b" l="l" r="r" t="t"/>
                <a:pathLst>
                  <a:path extrusionOk="0" h="7482375" w="2110608">
                    <a:moveTo>
                      <a:pt x="1970127" y="7223799"/>
                    </a:moveTo>
                    <a:lnTo>
                      <a:pt x="2110608" y="7223799"/>
                    </a:lnTo>
                    <a:lnTo>
                      <a:pt x="2110608" y="7482375"/>
                    </a:lnTo>
                    <a:lnTo>
                      <a:pt x="1970127" y="7482375"/>
                    </a:lnTo>
                    <a:close/>
                    <a:moveTo>
                      <a:pt x="1641772" y="7223799"/>
                    </a:moveTo>
                    <a:lnTo>
                      <a:pt x="1782253" y="7223799"/>
                    </a:lnTo>
                    <a:lnTo>
                      <a:pt x="1782253" y="7482375"/>
                    </a:lnTo>
                    <a:lnTo>
                      <a:pt x="1641772" y="7482375"/>
                    </a:lnTo>
                    <a:close/>
                    <a:moveTo>
                      <a:pt x="1313418" y="7223799"/>
                    </a:moveTo>
                    <a:lnTo>
                      <a:pt x="1453899" y="7223799"/>
                    </a:lnTo>
                    <a:lnTo>
                      <a:pt x="1453899" y="7482375"/>
                    </a:lnTo>
                    <a:lnTo>
                      <a:pt x="1313418" y="7482375"/>
                    </a:lnTo>
                    <a:close/>
                    <a:moveTo>
                      <a:pt x="985063" y="7223799"/>
                    </a:moveTo>
                    <a:lnTo>
                      <a:pt x="1125544" y="7223799"/>
                    </a:lnTo>
                    <a:lnTo>
                      <a:pt x="1125544" y="7482375"/>
                    </a:lnTo>
                    <a:lnTo>
                      <a:pt x="985063" y="7482375"/>
                    </a:lnTo>
                    <a:close/>
                    <a:moveTo>
                      <a:pt x="656709" y="7223799"/>
                    </a:moveTo>
                    <a:lnTo>
                      <a:pt x="797190" y="7223799"/>
                    </a:lnTo>
                    <a:lnTo>
                      <a:pt x="797190" y="7482375"/>
                    </a:lnTo>
                    <a:lnTo>
                      <a:pt x="656709" y="7482375"/>
                    </a:lnTo>
                    <a:close/>
                    <a:moveTo>
                      <a:pt x="328354" y="7223799"/>
                    </a:moveTo>
                    <a:lnTo>
                      <a:pt x="468835" y="7223799"/>
                    </a:lnTo>
                    <a:lnTo>
                      <a:pt x="468835" y="7482375"/>
                    </a:lnTo>
                    <a:lnTo>
                      <a:pt x="328354" y="7482375"/>
                    </a:lnTo>
                    <a:close/>
                    <a:moveTo>
                      <a:pt x="0" y="7223799"/>
                    </a:moveTo>
                    <a:lnTo>
                      <a:pt x="140481" y="7223799"/>
                    </a:lnTo>
                    <a:lnTo>
                      <a:pt x="140481" y="7482375"/>
                    </a:lnTo>
                    <a:lnTo>
                      <a:pt x="0" y="7482375"/>
                    </a:lnTo>
                    <a:close/>
                    <a:moveTo>
                      <a:pt x="1970127" y="6771592"/>
                    </a:moveTo>
                    <a:lnTo>
                      <a:pt x="2110608" y="6771592"/>
                    </a:lnTo>
                    <a:lnTo>
                      <a:pt x="2110608" y="7030168"/>
                    </a:lnTo>
                    <a:lnTo>
                      <a:pt x="1970127" y="7030168"/>
                    </a:lnTo>
                    <a:close/>
                    <a:moveTo>
                      <a:pt x="1641772" y="6771592"/>
                    </a:moveTo>
                    <a:lnTo>
                      <a:pt x="1782253" y="6771592"/>
                    </a:lnTo>
                    <a:lnTo>
                      <a:pt x="1782253" y="7030168"/>
                    </a:lnTo>
                    <a:lnTo>
                      <a:pt x="1641772" y="7030168"/>
                    </a:lnTo>
                    <a:close/>
                    <a:moveTo>
                      <a:pt x="1313418" y="6771592"/>
                    </a:moveTo>
                    <a:lnTo>
                      <a:pt x="1453899" y="6771592"/>
                    </a:lnTo>
                    <a:lnTo>
                      <a:pt x="1453899" y="7030168"/>
                    </a:lnTo>
                    <a:lnTo>
                      <a:pt x="1313418" y="7030168"/>
                    </a:lnTo>
                    <a:close/>
                    <a:moveTo>
                      <a:pt x="985063" y="6771592"/>
                    </a:moveTo>
                    <a:lnTo>
                      <a:pt x="1125544" y="6771592"/>
                    </a:lnTo>
                    <a:lnTo>
                      <a:pt x="1125544" y="7030168"/>
                    </a:lnTo>
                    <a:lnTo>
                      <a:pt x="985063" y="7030168"/>
                    </a:lnTo>
                    <a:close/>
                    <a:moveTo>
                      <a:pt x="656709" y="6771592"/>
                    </a:moveTo>
                    <a:lnTo>
                      <a:pt x="797190" y="6771592"/>
                    </a:lnTo>
                    <a:lnTo>
                      <a:pt x="797190" y="7030168"/>
                    </a:lnTo>
                    <a:lnTo>
                      <a:pt x="656709" y="7030168"/>
                    </a:lnTo>
                    <a:close/>
                    <a:moveTo>
                      <a:pt x="328354" y="6771592"/>
                    </a:moveTo>
                    <a:lnTo>
                      <a:pt x="468835" y="6771592"/>
                    </a:lnTo>
                    <a:lnTo>
                      <a:pt x="468835" y="7030168"/>
                    </a:lnTo>
                    <a:lnTo>
                      <a:pt x="328354" y="7030168"/>
                    </a:lnTo>
                    <a:close/>
                    <a:moveTo>
                      <a:pt x="0" y="6771592"/>
                    </a:moveTo>
                    <a:lnTo>
                      <a:pt x="140481" y="6771592"/>
                    </a:lnTo>
                    <a:lnTo>
                      <a:pt x="140481" y="7030168"/>
                    </a:lnTo>
                    <a:lnTo>
                      <a:pt x="0" y="7030168"/>
                    </a:lnTo>
                    <a:close/>
                    <a:moveTo>
                      <a:pt x="1970127" y="6316504"/>
                    </a:moveTo>
                    <a:lnTo>
                      <a:pt x="2110608" y="6316504"/>
                    </a:lnTo>
                    <a:lnTo>
                      <a:pt x="2110608" y="6575080"/>
                    </a:lnTo>
                    <a:lnTo>
                      <a:pt x="1970127" y="6575080"/>
                    </a:lnTo>
                    <a:close/>
                    <a:moveTo>
                      <a:pt x="1641772" y="6316504"/>
                    </a:moveTo>
                    <a:lnTo>
                      <a:pt x="1782253" y="6316504"/>
                    </a:lnTo>
                    <a:lnTo>
                      <a:pt x="1782253" y="6575080"/>
                    </a:lnTo>
                    <a:lnTo>
                      <a:pt x="1641772" y="6575080"/>
                    </a:lnTo>
                    <a:close/>
                    <a:moveTo>
                      <a:pt x="1313418" y="6316504"/>
                    </a:moveTo>
                    <a:lnTo>
                      <a:pt x="1453899" y="6316504"/>
                    </a:lnTo>
                    <a:lnTo>
                      <a:pt x="1453899" y="6575080"/>
                    </a:lnTo>
                    <a:lnTo>
                      <a:pt x="1313418" y="6575080"/>
                    </a:lnTo>
                    <a:close/>
                    <a:moveTo>
                      <a:pt x="985063" y="6316504"/>
                    </a:moveTo>
                    <a:lnTo>
                      <a:pt x="1125544" y="6316504"/>
                    </a:lnTo>
                    <a:lnTo>
                      <a:pt x="1125544" y="6575080"/>
                    </a:lnTo>
                    <a:lnTo>
                      <a:pt x="985063" y="6575080"/>
                    </a:lnTo>
                    <a:close/>
                    <a:moveTo>
                      <a:pt x="656709" y="6316504"/>
                    </a:moveTo>
                    <a:lnTo>
                      <a:pt x="797190" y="6316504"/>
                    </a:lnTo>
                    <a:lnTo>
                      <a:pt x="797190" y="6575080"/>
                    </a:lnTo>
                    <a:lnTo>
                      <a:pt x="656709" y="6575080"/>
                    </a:lnTo>
                    <a:close/>
                    <a:moveTo>
                      <a:pt x="328354" y="6316504"/>
                    </a:moveTo>
                    <a:lnTo>
                      <a:pt x="468835" y="6316504"/>
                    </a:lnTo>
                    <a:lnTo>
                      <a:pt x="468835" y="6575080"/>
                    </a:lnTo>
                    <a:lnTo>
                      <a:pt x="328354" y="6575080"/>
                    </a:lnTo>
                    <a:close/>
                    <a:moveTo>
                      <a:pt x="0" y="6316504"/>
                    </a:moveTo>
                    <a:lnTo>
                      <a:pt x="140481" y="6316504"/>
                    </a:lnTo>
                    <a:lnTo>
                      <a:pt x="140481" y="6575080"/>
                    </a:lnTo>
                    <a:lnTo>
                      <a:pt x="0" y="6575080"/>
                    </a:lnTo>
                    <a:close/>
                    <a:moveTo>
                      <a:pt x="1970127" y="5861417"/>
                    </a:moveTo>
                    <a:lnTo>
                      <a:pt x="2110608" y="5861417"/>
                    </a:lnTo>
                    <a:lnTo>
                      <a:pt x="2110608" y="6119993"/>
                    </a:lnTo>
                    <a:lnTo>
                      <a:pt x="1970127" y="6119993"/>
                    </a:lnTo>
                    <a:close/>
                    <a:moveTo>
                      <a:pt x="1641772" y="5861417"/>
                    </a:moveTo>
                    <a:lnTo>
                      <a:pt x="1782253" y="5861417"/>
                    </a:lnTo>
                    <a:lnTo>
                      <a:pt x="1782253" y="6119993"/>
                    </a:lnTo>
                    <a:lnTo>
                      <a:pt x="1641772" y="6119993"/>
                    </a:lnTo>
                    <a:close/>
                    <a:moveTo>
                      <a:pt x="1313418" y="5861417"/>
                    </a:moveTo>
                    <a:lnTo>
                      <a:pt x="1453899" y="5861417"/>
                    </a:lnTo>
                    <a:lnTo>
                      <a:pt x="1453899" y="6119993"/>
                    </a:lnTo>
                    <a:lnTo>
                      <a:pt x="1313418" y="6119993"/>
                    </a:lnTo>
                    <a:close/>
                    <a:moveTo>
                      <a:pt x="985063" y="5861417"/>
                    </a:moveTo>
                    <a:lnTo>
                      <a:pt x="1125544" y="5861417"/>
                    </a:lnTo>
                    <a:lnTo>
                      <a:pt x="1125544" y="6119993"/>
                    </a:lnTo>
                    <a:lnTo>
                      <a:pt x="985063" y="6119993"/>
                    </a:lnTo>
                    <a:close/>
                    <a:moveTo>
                      <a:pt x="656709" y="5861417"/>
                    </a:moveTo>
                    <a:lnTo>
                      <a:pt x="797190" y="5861417"/>
                    </a:lnTo>
                    <a:lnTo>
                      <a:pt x="797190" y="6119993"/>
                    </a:lnTo>
                    <a:lnTo>
                      <a:pt x="656709" y="6119993"/>
                    </a:lnTo>
                    <a:close/>
                    <a:moveTo>
                      <a:pt x="328354" y="5861417"/>
                    </a:moveTo>
                    <a:lnTo>
                      <a:pt x="468835" y="5861417"/>
                    </a:lnTo>
                    <a:lnTo>
                      <a:pt x="468835" y="6119993"/>
                    </a:lnTo>
                    <a:lnTo>
                      <a:pt x="328354" y="6119993"/>
                    </a:lnTo>
                    <a:close/>
                    <a:moveTo>
                      <a:pt x="0" y="5861417"/>
                    </a:moveTo>
                    <a:lnTo>
                      <a:pt x="140481" y="5861417"/>
                    </a:lnTo>
                    <a:lnTo>
                      <a:pt x="140481" y="6119993"/>
                    </a:lnTo>
                    <a:lnTo>
                      <a:pt x="0" y="6119993"/>
                    </a:lnTo>
                    <a:close/>
                    <a:moveTo>
                      <a:pt x="1970127" y="5268074"/>
                    </a:moveTo>
                    <a:lnTo>
                      <a:pt x="2110608" y="5268074"/>
                    </a:lnTo>
                    <a:lnTo>
                      <a:pt x="2110608" y="5526651"/>
                    </a:lnTo>
                    <a:lnTo>
                      <a:pt x="1970127" y="5526651"/>
                    </a:lnTo>
                    <a:close/>
                    <a:moveTo>
                      <a:pt x="1641772" y="5268074"/>
                    </a:moveTo>
                    <a:lnTo>
                      <a:pt x="1782253" y="5268074"/>
                    </a:lnTo>
                    <a:lnTo>
                      <a:pt x="1782253" y="5526651"/>
                    </a:lnTo>
                    <a:lnTo>
                      <a:pt x="1641772" y="5526651"/>
                    </a:lnTo>
                    <a:close/>
                    <a:moveTo>
                      <a:pt x="1313418" y="5268074"/>
                    </a:moveTo>
                    <a:lnTo>
                      <a:pt x="1453899" y="5268074"/>
                    </a:lnTo>
                    <a:lnTo>
                      <a:pt x="1453899" y="5526651"/>
                    </a:lnTo>
                    <a:lnTo>
                      <a:pt x="1313418" y="5526651"/>
                    </a:lnTo>
                    <a:close/>
                    <a:moveTo>
                      <a:pt x="985063" y="5268074"/>
                    </a:moveTo>
                    <a:lnTo>
                      <a:pt x="1125544" y="5268074"/>
                    </a:lnTo>
                    <a:lnTo>
                      <a:pt x="1125544" y="5526651"/>
                    </a:lnTo>
                    <a:lnTo>
                      <a:pt x="985063" y="5526651"/>
                    </a:lnTo>
                    <a:close/>
                    <a:moveTo>
                      <a:pt x="656709" y="5268074"/>
                    </a:moveTo>
                    <a:lnTo>
                      <a:pt x="797190" y="5268074"/>
                    </a:lnTo>
                    <a:lnTo>
                      <a:pt x="797190" y="5526651"/>
                    </a:lnTo>
                    <a:lnTo>
                      <a:pt x="656709" y="5526651"/>
                    </a:lnTo>
                    <a:close/>
                    <a:moveTo>
                      <a:pt x="328354" y="5268074"/>
                    </a:moveTo>
                    <a:lnTo>
                      <a:pt x="468835" y="5268074"/>
                    </a:lnTo>
                    <a:lnTo>
                      <a:pt x="468835" y="5526651"/>
                    </a:lnTo>
                    <a:lnTo>
                      <a:pt x="328354" y="5526651"/>
                    </a:lnTo>
                    <a:close/>
                    <a:moveTo>
                      <a:pt x="0" y="5268074"/>
                    </a:moveTo>
                    <a:lnTo>
                      <a:pt x="140481" y="5268074"/>
                    </a:lnTo>
                    <a:lnTo>
                      <a:pt x="140481" y="5526651"/>
                    </a:lnTo>
                    <a:lnTo>
                      <a:pt x="0" y="5526651"/>
                    </a:lnTo>
                    <a:close/>
                    <a:moveTo>
                      <a:pt x="1970127" y="4815866"/>
                    </a:moveTo>
                    <a:lnTo>
                      <a:pt x="2110608" y="4815866"/>
                    </a:lnTo>
                    <a:lnTo>
                      <a:pt x="2110608" y="5074442"/>
                    </a:lnTo>
                    <a:lnTo>
                      <a:pt x="1970127" y="5074442"/>
                    </a:lnTo>
                    <a:close/>
                    <a:moveTo>
                      <a:pt x="1641772" y="4815866"/>
                    </a:moveTo>
                    <a:lnTo>
                      <a:pt x="1782253" y="4815866"/>
                    </a:lnTo>
                    <a:lnTo>
                      <a:pt x="1782253" y="5074442"/>
                    </a:lnTo>
                    <a:lnTo>
                      <a:pt x="1641772" y="5074442"/>
                    </a:lnTo>
                    <a:close/>
                    <a:moveTo>
                      <a:pt x="1313418" y="4815866"/>
                    </a:moveTo>
                    <a:lnTo>
                      <a:pt x="1453899" y="4815866"/>
                    </a:lnTo>
                    <a:lnTo>
                      <a:pt x="1453899" y="5074442"/>
                    </a:lnTo>
                    <a:lnTo>
                      <a:pt x="1313418" y="5074442"/>
                    </a:lnTo>
                    <a:close/>
                    <a:moveTo>
                      <a:pt x="985063" y="4815866"/>
                    </a:moveTo>
                    <a:lnTo>
                      <a:pt x="1125544" y="4815866"/>
                    </a:lnTo>
                    <a:lnTo>
                      <a:pt x="1125544" y="5074442"/>
                    </a:lnTo>
                    <a:lnTo>
                      <a:pt x="985063" y="5074442"/>
                    </a:lnTo>
                    <a:close/>
                    <a:moveTo>
                      <a:pt x="656709" y="4815866"/>
                    </a:moveTo>
                    <a:lnTo>
                      <a:pt x="797190" y="4815866"/>
                    </a:lnTo>
                    <a:lnTo>
                      <a:pt x="797190" y="5074442"/>
                    </a:lnTo>
                    <a:lnTo>
                      <a:pt x="656709" y="5074442"/>
                    </a:lnTo>
                    <a:close/>
                    <a:moveTo>
                      <a:pt x="328354" y="4815866"/>
                    </a:moveTo>
                    <a:lnTo>
                      <a:pt x="468835" y="4815866"/>
                    </a:lnTo>
                    <a:lnTo>
                      <a:pt x="468835" y="5074442"/>
                    </a:lnTo>
                    <a:lnTo>
                      <a:pt x="328354" y="5074442"/>
                    </a:lnTo>
                    <a:close/>
                    <a:moveTo>
                      <a:pt x="0" y="4815866"/>
                    </a:moveTo>
                    <a:lnTo>
                      <a:pt x="140481" y="4815866"/>
                    </a:lnTo>
                    <a:lnTo>
                      <a:pt x="140481" y="5074442"/>
                    </a:lnTo>
                    <a:lnTo>
                      <a:pt x="0" y="5074442"/>
                    </a:lnTo>
                    <a:close/>
                    <a:moveTo>
                      <a:pt x="1970127" y="4360778"/>
                    </a:moveTo>
                    <a:lnTo>
                      <a:pt x="2110608" y="4360778"/>
                    </a:lnTo>
                    <a:lnTo>
                      <a:pt x="2110608" y="4619354"/>
                    </a:lnTo>
                    <a:lnTo>
                      <a:pt x="1970127" y="4619354"/>
                    </a:lnTo>
                    <a:close/>
                    <a:moveTo>
                      <a:pt x="1641772" y="4360778"/>
                    </a:moveTo>
                    <a:lnTo>
                      <a:pt x="1782253" y="4360778"/>
                    </a:lnTo>
                    <a:lnTo>
                      <a:pt x="1782253" y="4619354"/>
                    </a:lnTo>
                    <a:lnTo>
                      <a:pt x="1641772" y="4619354"/>
                    </a:lnTo>
                    <a:close/>
                    <a:moveTo>
                      <a:pt x="1313418" y="4360778"/>
                    </a:moveTo>
                    <a:lnTo>
                      <a:pt x="1453899" y="4360778"/>
                    </a:lnTo>
                    <a:lnTo>
                      <a:pt x="1453899" y="4619354"/>
                    </a:lnTo>
                    <a:lnTo>
                      <a:pt x="1313418" y="4619354"/>
                    </a:lnTo>
                    <a:close/>
                    <a:moveTo>
                      <a:pt x="985063" y="4360778"/>
                    </a:moveTo>
                    <a:lnTo>
                      <a:pt x="1125544" y="4360778"/>
                    </a:lnTo>
                    <a:lnTo>
                      <a:pt x="1125544" y="4619354"/>
                    </a:lnTo>
                    <a:lnTo>
                      <a:pt x="985063" y="4619354"/>
                    </a:lnTo>
                    <a:close/>
                    <a:moveTo>
                      <a:pt x="656709" y="4360778"/>
                    </a:moveTo>
                    <a:lnTo>
                      <a:pt x="797190" y="4360778"/>
                    </a:lnTo>
                    <a:lnTo>
                      <a:pt x="797190" y="4619354"/>
                    </a:lnTo>
                    <a:lnTo>
                      <a:pt x="656709" y="4619354"/>
                    </a:lnTo>
                    <a:close/>
                    <a:moveTo>
                      <a:pt x="328354" y="4360778"/>
                    </a:moveTo>
                    <a:lnTo>
                      <a:pt x="468835" y="4360778"/>
                    </a:lnTo>
                    <a:lnTo>
                      <a:pt x="468835" y="4619354"/>
                    </a:lnTo>
                    <a:lnTo>
                      <a:pt x="328354" y="4619354"/>
                    </a:lnTo>
                    <a:close/>
                    <a:moveTo>
                      <a:pt x="0" y="4360778"/>
                    </a:moveTo>
                    <a:lnTo>
                      <a:pt x="140481" y="4360778"/>
                    </a:lnTo>
                    <a:lnTo>
                      <a:pt x="140481" y="4619354"/>
                    </a:lnTo>
                    <a:lnTo>
                      <a:pt x="0" y="4619354"/>
                    </a:lnTo>
                    <a:close/>
                    <a:moveTo>
                      <a:pt x="1970127" y="3905690"/>
                    </a:moveTo>
                    <a:lnTo>
                      <a:pt x="2110608" y="3905690"/>
                    </a:lnTo>
                    <a:lnTo>
                      <a:pt x="2110608" y="4164267"/>
                    </a:lnTo>
                    <a:lnTo>
                      <a:pt x="1970127" y="4164267"/>
                    </a:lnTo>
                    <a:close/>
                    <a:moveTo>
                      <a:pt x="1641772" y="3905690"/>
                    </a:moveTo>
                    <a:lnTo>
                      <a:pt x="1782253" y="3905690"/>
                    </a:lnTo>
                    <a:lnTo>
                      <a:pt x="1782253" y="4164267"/>
                    </a:lnTo>
                    <a:lnTo>
                      <a:pt x="1641772" y="4164267"/>
                    </a:lnTo>
                    <a:close/>
                    <a:moveTo>
                      <a:pt x="1313418" y="3905690"/>
                    </a:moveTo>
                    <a:lnTo>
                      <a:pt x="1453899" y="3905690"/>
                    </a:lnTo>
                    <a:lnTo>
                      <a:pt x="1453899" y="4164267"/>
                    </a:lnTo>
                    <a:lnTo>
                      <a:pt x="1313418" y="4164267"/>
                    </a:lnTo>
                    <a:close/>
                    <a:moveTo>
                      <a:pt x="985063" y="3905690"/>
                    </a:moveTo>
                    <a:lnTo>
                      <a:pt x="1125544" y="3905690"/>
                    </a:lnTo>
                    <a:lnTo>
                      <a:pt x="1125544" y="4164267"/>
                    </a:lnTo>
                    <a:lnTo>
                      <a:pt x="985063" y="4164267"/>
                    </a:lnTo>
                    <a:close/>
                    <a:moveTo>
                      <a:pt x="656709" y="3905690"/>
                    </a:moveTo>
                    <a:lnTo>
                      <a:pt x="797190" y="3905690"/>
                    </a:lnTo>
                    <a:lnTo>
                      <a:pt x="797190" y="4164267"/>
                    </a:lnTo>
                    <a:lnTo>
                      <a:pt x="656709" y="4164267"/>
                    </a:lnTo>
                    <a:close/>
                    <a:moveTo>
                      <a:pt x="328354" y="3905690"/>
                    </a:moveTo>
                    <a:lnTo>
                      <a:pt x="468835" y="3905690"/>
                    </a:lnTo>
                    <a:lnTo>
                      <a:pt x="468835" y="4164267"/>
                    </a:lnTo>
                    <a:lnTo>
                      <a:pt x="328354" y="4164267"/>
                    </a:lnTo>
                    <a:close/>
                    <a:moveTo>
                      <a:pt x="0" y="3905690"/>
                    </a:moveTo>
                    <a:lnTo>
                      <a:pt x="140481" y="3905690"/>
                    </a:lnTo>
                    <a:lnTo>
                      <a:pt x="140481" y="4164267"/>
                    </a:lnTo>
                    <a:lnTo>
                      <a:pt x="0" y="4164267"/>
                    </a:lnTo>
                    <a:close/>
                    <a:moveTo>
                      <a:pt x="1970127" y="3315229"/>
                    </a:moveTo>
                    <a:lnTo>
                      <a:pt x="2110608" y="3315229"/>
                    </a:lnTo>
                    <a:lnTo>
                      <a:pt x="2110608" y="3573806"/>
                    </a:lnTo>
                    <a:lnTo>
                      <a:pt x="1970127" y="3573806"/>
                    </a:lnTo>
                    <a:close/>
                    <a:moveTo>
                      <a:pt x="1641772" y="3315229"/>
                    </a:moveTo>
                    <a:lnTo>
                      <a:pt x="1782253" y="3315229"/>
                    </a:lnTo>
                    <a:lnTo>
                      <a:pt x="1782253" y="3573806"/>
                    </a:lnTo>
                    <a:lnTo>
                      <a:pt x="1641772" y="3573806"/>
                    </a:lnTo>
                    <a:close/>
                    <a:moveTo>
                      <a:pt x="1313418" y="3315229"/>
                    </a:moveTo>
                    <a:lnTo>
                      <a:pt x="1453899" y="3315229"/>
                    </a:lnTo>
                    <a:lnTo>
                      <a:pt x="1453899" y="3573806"/>
                    </a:lnTo>
                    <a:lnTo>
                      <a:pt x="1313418" y="3573806"/>
                    </a:lnTo>
                    <a:close/>
                    <a:moveTo>
                      <a:pt x="985063" y="3315229"/>
                    </a:moveTo>
                    <a:lnTo>
                      <a:pt x="1125544" y="3315229"/>
                    </a:lnTo>
                    <a:lnTo>
                      <a:pt x="1125544" y="3573806"/>
                    </a:lnTo>
                    <a:lnTo>
                      <a:pt x="985063" y="3573806"/>
                    </a:lnTo>
                    <a:close/>
                    <a:moveTo>
                      <a:pt x="656709" y="3315229"/>
                    </a:moveTo>
                    <a:lnTo>
                      <a:pt x="797190" y="3315229"/>
                    </a:lnTo>
                    <a:lnTo>
                      <a:pt x="797190" y="3573806"/>
                    </a:lnTo>
                    <a:lnTo>
                      <a:pt x="656709" y="3573806"/>
                    </a:lnTo>
                    <a:close/>
                    <a:moveTo>
                      <a:pt x="328354" y="3315229"/>
                    </a:moveTo>
                    <a:lnTo>
                      <a:pt x="468835" y="3315229"/>
                    </a:lnTo>
                    <a:lnTo>
                      <a:pt x="468835" y="3573806"/>
                    </a:lnTo>
                    <a:lnTo>
                      <a:pt x="328354" y="3573806"/>
                    </a:lnTo>
                    <a:close/>
                    <a:moveTo>
                      <a:pt x="0" y="3315229"/>
                    </a:moveTo>
                    <a:lnTo>
                      <a:pt x="140481" y="3315229"/>
                    </a:lnTo>
                    <a:lnTo>
                      <a:pt x="140481" y="3573806"/>
                    </a:lnTo>
                    <a:lnTo>
                      <a:pt x="0" y="3573806"/>
                    </a:lnTo>
                    <a:close/>
                    <a:moveTo>
                      <a:pt x="1970127" y="2860142"/>
                    </a:moveTo>
                    <a:lnTo>
                      <a:pt x="2110608" y="2860142"/>
                    </a:lnTo>
                    <a:lnTo>
                      <a:pt x="2110608" y="3118719"/>
                    </a:lnTo>
                    <a:lnTo>
                      <a:pt x="1970127" y="3118719"/>
                    </a:lnTo>
                    <a:close/>
                    <a:moveTo>
                      <a:pt x="1641772" y="2860142"/>
                    </a:moveTo>
                    <a:lnTo>
                      <a:pt x="1782253" y="2860142"/>
                    </a:lnTo>
                    <a:lnTo>
                      <a:pt x="1782253" y="3118719"/>
                    </a:lnTo>
                    <a:lnTo>
                      <a:pt x="1641772" y="3118719"/>
                    </a:lnTo>
                    <a:close/>
                    <a:moveTo>
                      <a:pt x="1313418" y="2860142"/>
                    </a:moveTo>
                    <a:lnTo>
                      <a:pt x="1453899" y="2860142"/>
                    </a:lnTo>
                    <a:lnTo>
                      <a:pt x="1453899" y="3118719"/>
                    </a:lnTo>
                    <a:lnTo>
                      <a:pt x="1313418" y="3118719"/>
                    </a:lnTo>
                    <a:close/>
                    <a:moveTo>
                      <a:pt x="985063" y="2860142"/>
                    </a:moveTo>
                    <a:lnTo>
                      <a:pt x="1125544" y="2860142"/>
                    </a:lnTo>
                    <a:lnTo>
                      <a:pt x="1125544" y="3118719"/>
                    </a:lnTo>
                    <a:lnTo>
                      <a:pt x="985063" y="3118719"/>
                    </a:lnTo>
                    <a:close/>
                    <a:moveTo>
                      <a:pt x="656709" y="2860142"/>
                    </a:moveTo>
                    <a:lnTo>
                      <a:pt x="797190" y="2860142"/>
                    </a:lnTo>
                    <a:lnTo>
                      <a:pt x="797190" y="3118719"/>
                    </a:lnTo>
                    <a:lnTo>
                      <a:pt x="656709" y="3118719"/>
                    </a:lnTo>
                    <a:close/>
                    <a:moveTo>
                      <a:pt x="328354" y="2860142"/>
                    </a:moveTo>
                    <a:lnTo>
                      <a:pt x="468835" y="2860142"/>
                    </a:lnTo>
                    <a:lnTo>
                      <a:pt x="468835" y="3118719"/>
                    </a:lnTo>
                    <a:lnTo>
                      <a:pt x="328354" y="3118719"/>
                    </a:lnTo>
                    <a:close/>
                    <a:moveTo>
                      <a:pt x="0" y="2860142"/>
                    </a:moveTo>
                    <a:lnTo>
                      <a:pt x="140481" y="2860142"/>
                    </a:lnTo>
                    <a:lnTo>
                      <a:pt x="140481" y="3118719"/>
                    </a:lnTo>
                    <a:lnTo>
                      <a:pt x="0" y="3118719"/>
                    </a:lnTo>
                    <a:close/>
                    <a:moveTo>
                      <a:pt x="1970127" y="2407933"/>
                    </a:moveTo>
                    <a:lnTo>
                      <a:pt x="2110608" y="2407933"/>
                    </a:lnTo>
                    <a:lnTo>
                      <a:pt x="2110608" y="2666510"/>
                    </a:lnTo>
                    <a:lnTo>
                      <a:pt x="1970127" y="2666510"/>
                    </a:lnTo>
                    <a:close/>
                    <a:moveTo>
                      <a:pt x="1641772" y="2407933"/>
                    </a:moveTo>
                    <a:lnTo>
                      <a:pt x="1782253" y="2407933"/>
                    </a:lnTo>
                    <a:lnTo>
                      <a:pt x="1782253" y="2666510"/>
                    </a:lnTo>
                    <a:lnTo>
                      <a:pt x="1641772" y="2666510"/>
                    </a:lnTo>
                    <a:close/>
                    <a:moveTo>
                      <a:pt x="1313418" y="2407933"/>
                    </a:moveTo>
                    <a:lnTo>
                      <a:pt x="1453899" y="2407933"/>
                    </a:lnTo>
                    <a:lnTo>
                      <a:pt x="1453899" y="2666510"/>
                    </a:lnTo>
                    <a:lnTo>
                      <a:pt x="1313418" y="2666510"/>
                    </a:lnTo>
                    <a:close/>
                    <a:moveTo>
                      <a:pt x="985063" y="2407933"/>
                    </a:moveTo>
                    <a:lnTo>
                      <a:pt x="1125544" y="2407933"/>
                    </a:lnTo>
                    <a:lnTo>
                      <a:pt x="1125544" y="2666510"/>
                    </a:lnTo>
                    <a:lnTo>
                      <a:pt x="985063" y="2666510"/>
                    </a:lnTo>
                    <a:close/>
                    <a:moveTo>
                      <a:pt x="656709" y="2407933"/>
                    </a:moveTo>
                    <a:lnTo>
                      <a:pt x="797190" y="2407933"/>
                    </a:lnTo>
                    <a:lnTo>
                      <a:pt x="797190" y="2666510"/>
                    </a:lnTo>
                    <a:lnTo>
                      <a:pt x="656709" y="2666510"/>
                    </a:lnTo>
                    <a:close/>
                    <a:moveTo>
                      <a:pt x="328354" y="2407933"/>
                    </a:moveTo>
                    <a:lnTo>
                      <a:pt x="468835" y="2407933"/>
                    </a:lnTo>
                    <a:lnTo>
                      <a:pt x="468835" y="2666510"/>
                    </a:lnTo>
                    <a:lnTo>
                      <a:pt x="328354" y="2666510"/>
                    </a:lnTo>
                    <a:close/>
                    <a:moveTo>
                      <a:pt x="0" y="2407933"/>
                    </a:moveTo>
                    <a:lnTo>
                      <a:pt x="140481" y="2407933"/>
                    </a:lnTo>
                    <a:lnTo>
                      <a:pt x="140481" y="2666510"/>
                    </a:lnTo>
                    <a:lnTo>
                      <a:pt x="0" y="2666510"/>
                    </a:lnTo>
                    <a:close/>
                    <a:moveTo>
                      <a:pt x="1970127" y="1952845"/>
                    </a:moveTo>
                    <a:lnTo>
                      <a:pt x="2110608" y="1952845"/>
                    </a:lnTo>
                    <a:lnTo>
                      <a:pt x="2110608" y="2211420"/>
                    </a:lnTo>
                    <a:lnTo>
                      <a:pt x="1970127" y="2211420"/>
                    </a:lnTo>
                    <a:close/>
                    <a:moveTo>
                      <a:pt x="1641772" y="1952845"/>
                    </a:moveTo>
                    <a:lnTo>
                      <a:pt x="1782253" y="1952845"/>
                    </a:lnTo>
                    <a:lnTo>
                      <a:pt x="1782253" y="2211420"/>
                    </a:lnTo>
                    <a:lnTo>
                      <a:pt x="1641772" y="2211420"/>
                    </a:lnTo>
                    <a:close/>
                    <a:moveTo>
                      <a:pt x="1313418" y="1952845"/>
                    </a:moveTo>
                    <a:lnTo>
                      <a:pt x="1453899" y="1952845"/>
                    </a:lnTo>
                    <a:lnTo>
                      <a:pt x="1453899" y="2211420"/>
                    </a:lnTo>
                    <a:lnTo>
                      <a:pt x="1313418" y="2211420"/>
                    </a:lnTo>
                    <a:close/>
                    <a:moveTo>
                      <a:pt x="985063" y="1952845"/>
                    </a:moveTo>
                    <a:lnTo>
                      <a:pt x="1125544" y="1952845"/>
                    </a:lnTo>
                    <a:lnTo>
                      <a:pt x="1125544" y="2211420"/>
                    </a:lnTo>
                    <a:lnTo>
                      <a:pt x="985063" y="2211420"/>
                    </a:lnTo>
                    <a:close/>
                    <a:moveTo>
                      <a:pt x="656709" y="1952845"/>
                    </a:moveTo>
                    <a:lnTo>
                      <a:pt x="797190" y="1952845"/>
                    </a:lnTo>
                    <a:lnTo>
                      <a:pt x="797190" y="2211420"/>
                    </a:lnTo>
                    <a:lnTo>
                      <a:pt x="656709" y="2211420"/>
                    </a:lnTo>
                    <a:close/>
                    <a:moveTo>
                      <a:pt x="328354" y="1952845"/>
                    </a:moveTo>
                    <a:lnTo>
                      <a:pt x="468835" y="1952845"/>
                    </a:lnTo>
                    <a:lnTo>
                      <a:pt x="468835" y="2211420"/>
                    </a:lnTo>
                    <a:lnTo>
                      <a:pt x="328354" y="2211420"/>
                    </a:lnTo>
                    <a:close/>
                    <a:moveTo>
                      <a:pt x="0" y="1952845"/>
                    </a:moveTo>
                    <a:lnTo>
                      <a:pt x="140481" y="1952845"/>
                    </a:lnTo>
                    <a:lnTo>
                      <a:pt x="140481" y="2211420"/>
                    </a:lnTo>
                    <a:lnTo>
                      <a:pt x="0" y="2211420"/>
                    </a:lnTo>
                    <a:close/>
                    <a:moveTo>
                      <a:pt x="1970127" y="1362384"/>
                    </a:moveTo>
                    <a:lnTo>
                      <a:pt x="2110608" y="1362384"/>
                    </a:lnTo>
                    <a:lnTo>
                      <a:pt x="2110608" y="1620959"/>
                    </a:lnTo>
                    <a:lnTo>
                      <a:pt x="1970127" y="1620959"/>
                    </a:lnTo>
                    <a:close/>
                    <a:moveTo>
                      <a:pt x="1641772" y="1362384"/>
                    </a:moveTo>
                    <a:lnTo>
                      <a:pt x="1782253" y="1362384"/>
                    </a:lnTo>
                    <a:lnTo>
                      <a:pt x="1782253" y="1620959"/>
                    </a:lnTo>
                    <a:lnTo>
                      <a:pt x="1641772" y="1620959"/>
                    </a:lnTo>
                    <a:close/>
                    <a:moveTo>
                      <a:pt x="1313418" y="1362384"/>
                    </a:moveTo>
                    <a:lnTo>
                      <a:pt x="1453899" y="1362384"/>
                    </a:lnTo>
                    <a:lnTo>
                      <a:pt x="1453899" y="1620959"/>
                    </a:lnTo>
                    <a:lnTo>
                      <a:pt x="1313418" y="1620959"/>
                    </a:lnTo>
                    <a:close/>
                    <a:moveTo>
                      <a:pt x="985063" y="1362384"/>
                    </a:moveTo>
                    <a:lnTo>
                      <a:pt x="1125544" y="1362384"/>
                    </a:lnTo>
                    <a:lnTo>
                      <a:pt x="1125544" y="1620959"/>
                    </a:lnTo>
                    <a:lnTo>
                      <a:pt x="985063" y="1620959"/>
                    </a:lnTo>
                    <a:close/>
                    <a:moveTo>
                      <a:pt x="656709" y="1362384"/>
                    </a:moveTo>
                    <a:lnTo>
                      <a:pt x="797190" y="1362384"/>
                    </a:lnTo>
                    <a:lnTo>
                      <a:pt x="797190" y="1620959"/>
                    </a:lnTo>
                    <a:lnTo>
                      <a:pt x="656709" y="1620959"/>
                    </a:lnTo>
                    <a:close/>
                    <a:moveTo>
                      <a:pt x="328354" y="1362384"/>
                    </a:moveTo>
                    <a:lnTo>
                      <a:pt x="468835" y="1362384"/>
                    </a:lnTo>
                    <a:lnTo>
                      <a:pt x="468835" y="1620959"/>
                    </a:lnTo>
                    <a:lnTo>
                      <a:pt x="328354" y="1620959"/>
                    </a:lnTo>
                    <a:close/>
                    <a:moveTo>
                      <a:pt x="0" y="1362384"/>
                    </a:moveTo>
                    <a:lnTo>
                      <a:pt x="140481" y="1362384"/>
                    </a:lnTo>
                    <a:lnTo>
                      <a:pt x="140481" y="1620959"/>
                    </a:lnTo>
                    <a:lnTo>
                      <a:pt x="0" y="1620959"/>
                    </a:lnTo>
                    <a:close/>
                    <a:moveTo>
                      <a:pt x="1970127" y="907297"/>
                    </a:moveTo>
                    <a:lnTo>
                      <a:pt x="2110608" y="907297"/>
                    </a:lnTo>
                    <a:lnTo>
                      <a:pt x="2110608" y="1165872"/>
                    </a:lnTo>
                    <a:lnTo>
                      <a:pt x="1970127" y="1165872"/>
                    </a:lnTo>
                    <a:close/>
                    <a:moveTo>
                      <a:pt x="1641772" y="907297"/>
                    </a:moveTo>
                    <a:lnTo>
                      <a:pt x="1782253" y="907297"/>
                    </a:lnTo>
                    <a:lnTo>
                      <a:pt x="1782253" y="1165872"/>
                    </a:lnTo>
                    <a:lnTo>
                      <a:pt x="1641772" y="1165872"/>
                    </a:lnTo>
                    <a:close/>
                    <a:moveTo>
                      <a:pt x="1313418" y="907297"/>
                    </a:moveTo>
                    <a:lnTo>
                      <a:pt x="1453899" y="907297"/>
                    </a:lnTo>
                    <a:lnTo>
                      <a:pt x="1453899" y="1165872"/>
                    </a:lnTo>
                    <a:lnTo>
                      <a:pt x="1313418" y="1165872"/>
                    </a:lnTo>
                    <a:close/>
                    <a:moveTo>
                      <a:pt x="985063" y="907297"/>
                    </a:moveTo>
                    <a:lnTo>
                      <a:pt x="1125544" y="907297"/>
                    </a:lnTo>
                    <a:lnTo>
                      <a:pt x="1125544" y="1165872"/>
                    </a:lnTo>
                    <a:lnTo>
                      <a:pt x="985063" y="1165872"/>
                    </a:lnTo>
                    <a:close/>
                    <a:moveTo>
                      <a:pt x="656709" y="907297"/>
                    </a:moveTo>
                    <a:lnTo>
                      <a:pt x="797190" y="907297"/>
                    </a:lnTo>
                    <a:lnTo>
                      <a:pt x="797190" y="1165872"/>
                    </a:lnTo>
                    <a:lnTo>
                      <a:pt x="656709" y="1165872"/>
                    </a:lnTo>
                    <a:close/>
                    <a:moveTo>
                      <a:pt x="328354" y="907297"/>
                    </a:moveTo>
                    <a:lnTo>
                      <a:pt x="468835" y="907297"/>
                    </a:lnTo>
                    <a:lnTo>
                      <a:pt x="468835" y="1165872"/>
                    </a:lnTo>
                    <a:lnTo>
                      <a:pt x="328354" y="1165872"/>
                    </a:lnTo>
                    <a:close/>
                    <a:moveTo>
                      <a:pt x="0" y="907297"/>
                    </a:moveTo>
                    <a:lnTo>
                      <a:pt x="140481" y="907297"/>
                    </a:lnTo>
                    <a:lnTo>
                      <a:pt x="140481" y="1165872"/>
                    </a:lnTo>
                    <a:lnTo>
                      <a:pt x="0" y="1165872"/>
                    </a:lnTo>
                    <a:close/>
                    <a:moveTo>
                      <a:pt x="1970127" y="455088"/>
                    </a:moveTo>
                    <a:lnTo>
                      <a:pt x="2110608" y="455088"/>
                    </a:lnTo>
                    <a:lnTo>
                      <a:pt x="2110608" y="713665"/>
                    </a:lnTo>
                    <a:lnTo>
                      <a:pt x="1970127" y="713665"/>
                    </a:lnTo>
                    <a:close/>
                    <a:moveTo>
                      <a:pt x="1641772" y="455088"/>
                    </a:moveTo>
                    <a:lnTo>
                      <a:pt x="1782253" y="455088"/>
                    </a:lnTo>
                    <a:lnTo>
                      <a:pt x="1782253" y="713665"/>
                    </a:lnTo>
                    <a:lnTo>
                      <a:pt x="1641772" y="713665"/>
                    </a:lnTo>
                    <a:close/>
                    <a:moveTo>
                      <a:pt x="1313418" y="455088"/>
                    </a:moveTo>
                    <a:lnTo>
                      <a:pt x="1453899" y="455088"/>
                    </a:lnTo>
                    <a:lnTo>
                      <a:pt x="1453899" y="713665"/>
                    </a:lnTo>
                    <a:lnTo>
                      <a:pt x="1313418" y="713665"/>
                    </a:lnTo>
                    <a:close/>
                    <a:moveTo>
                      <a:pt x="985063" y="455088"/>
                    </a:moveTo>
                    <a:lnTo>
                      <a:pt x="1125544" y="455088"/>
                    </a:lnTo>
                    <a:lnTo>
                      <a:pt x="1125544" y="713665"/>
                    </a:lnTo>
                    <a:lnTo>
                      <a:pt x="985063" y="713665"/>
                    </a:lnTo>
                    <a:close/>
                    <a:moveTo>
                      <a:pt x="656709" y="455088"/>
                    </a:moveTo>
                    <a:lnTo>
                      <a:pt x="797190" y="455088"/>
                    </a:lnTo>
                    <a:lnTo>
                      <a:pt x="797190" y="713665"/>
                    </a:lnTo>
                    <a:lnTo>
                      <a:pt x="656709" y="713665"/>
                    </a:lnTo>
                    <a:close/>
                    <a:moveTo>
                      <a:pt x="328354" y="455088"/>
                    </a:moveTo>
                    <a:lnTo>
                      <a:pt x="468835" y="455088"/>
                    </a:lnTo>
                    <a:lnTo>
                      <a:pt x="468835" y="713665"/>
                    </a:lnTo>
                    <a:lnTo>
                      <a:pt x="328354" y="713665"/>
                    </a:lnTo>
                    <a:close/>
                    <a:moveTo>
                      <a:pt x="0" y="455088"/>
                    </a:moveTo>
                    <a:lnTo>
                      <a:pt x="140481" y="455088"/>
                    </a:lnTo>
                    <a:lnTo>
                      <a:pt x="140481" y="713665"/>
                    </a:lnTo>
                    <a:lnTo>
                      <a:pt x="0" y="713665"/>
                    </a:lnTo>
                    <a:close/>
                    <a:moveTo>
                      <a:pt x="1970127" y="0"/>
                    </a:moveTo>
                    <a:lnTo>
                      <a:pt x="2110608" y="0"/>
                    </a:lnTo>
                    <a:lnTo>
                      <a:pt x="2110608" y="258574"/>
                    </a:lnTo>
                    <a:lnTo>
                      <a:pt x="1970127" y="258574"/>
                    </a:lnTo>
                    <a:close/>
                    <a:moveTo>
                      <a:pt x="1641772" y="0"/>
                    </a:moveTo>
                    <a:lnTo>
                      <a:pt x="1782253" y="0"/>
                    </a:lnTo>
                    <a:lnTo>
                      <a:pt x="1782253" y="258574"/>
                    </a:lnTo>
                    <a:lnTo>
                      <a:pt x="1641772" y="258574"/>
                    </a:lnTo>
                    <a:close/>
                    <a:moveTo>
                      <a:pt x="1313418" y="0"/>
                    </a:moveTo>
                    <a:lnTo>
                      <a:pt x="1453899" y="0"/>
                    </a:lnTo>
                    <a:lnTo>
                      <a:pt x="1453899" y="258574"/>
                    </a:lnTo>
                    <a:lnTo>
                      <a:pt x="1313418" y="258574"/>
                    </a:lnTo>
                    <a:close/>
                    <a:moveTo>
                      <a:pt x="985063" y="0"/>
                    </a:moveTo>
                    <a:lnTo>
                      <a:pt x="1125544" y="0"/>
                    </a:lnTo>
                    <a:lnTo>
                      <a:pt x="1125544" y="258574"/>
                    </a:lnTo>
                    <a:lnTo>
                      <a:pt x="985063" y="258574"/>
                    </a:lnTo>
                    <a:close/>
                    <a:moveTo>
                      <a:pt x="656709" y="0"/>
                    </a:moveTo>
                    <a:lnTo>
                      <a:pt x="797190" y="0"/>
                    </a:lnTo>
                    <a:lnTo>
                      <a:pt x="797190" y="258574"/>
                    </a:lnTo>
                    <a:lnTo>
                      <a:pt x="656709" y="258574"/>
                    </a:lnTo>
                    <a:close/>
                    <a:moveTo>
                      <a:pt x="328354" y="0"/>
                    </a:moveTo>
                    <a:lnTo>
                      <a:pt x="468835" y="0"/>
                    </a:lnTo>
                    <a:lnTo>
                      <a:pt x="468835" y="258574"/>
                    </a:lnTo>
                    <a:lnTo>
                      <a:pt x="328354" y="258574"/>
                    </a:lnTo>
                    <a:close/>
                    <a:moveTo>
                      <a:pt x="0" y="0"/>
                    </a:moveTo>
                    <a:lnTo>
                      <a:pt x="140481" y="0"/>
                    </a:lnTo>
                    <a:lnTo>
                      <a:pt x="140481" y="258574"/>
                    </a:lnTo>
                    <a:lnTo>
                      <a:pt x="0" y="2585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4"/>
              <p:cNvSpPr/>
              <p:nvPr/>
            </p:nvSpPr>
            <p:spPr>
              <a:xfrm>
                <a:off x="9577279" y="1784655"/>
                <a:ext cx="2045372" cy="240400"/>
              </a:xfrm>
              <a:custGeom>
                <a:rect b="b" l="l" r="r" t="t"/>
                <a:pathLst>
                  <a:path extrusionOk="0" h="549485" w="2801880">
                    <a:moveTo>
                      <a:pt x="0" y="360040"/>
                    </a:moveTo>
                    <a:lnTo>
                      <a:pt x="2801880" y="360040"/>
                    </a:lnTo>
                    <a:lnTo>
                      <a:pt x="2801880" y="549485"/>
                    </a:lnTo>
                    <a:lnTo>
                      <a:pt x="0" y="549485"/>
                    </a:lnTo>
                    <a:close/>
                    <a:moveTo>
                      <a:pt x="129612" y="0"/>
                    </a:moveTo>
                    <a:lnTo>
                      <a:pt x="2675146" y="0"/>
                    </a:lnTo>
                    <a:lnTo>
                      <a:pt x="2675146" y="137603"/>
                    </a:lnTo>
                    <a:lnTo>
                      <a:pt x="129612" y="137603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4"/>
              <p:cNvSpPr/>
              <p:nvPr/>
            </p:nvSpPr>
            <p:spPr>
              <a:xfrm>
                <a:off x="9623559" y="1862904"/>
                <a:ext cx="1956387" cy="60580"/>
              </a:xfrm>
              <a:custGeom>
                <a:rect b="b" l="l" r="r" t="t"/>
                <a:pathLst>
                  <a:path extrusionOk="0" h="212" w="4102">
                    <a:moveTo>
                      <a:pt x="4101" y="211"/>
                    </a:moveTo>
                    <a:lnTo>
                      <a:pt x="0" y="211"/>
                    </a:lnTo>
                    <a:lnTo>
                      <a:pt x="0" y="0"/>
                    </a:lnTo>
                    <a:lnTo>
                      <a:pt x="4101" y="0"/>
                    </a:lnTo>
                    <a:lnTo>
                      <a:pt x="4101" y="211"/>
                    </a:lnTo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4"/>
              <p:cNvSpPr/>
              <p:nvPr/>
            </p:nvSpPr>
            <p:spPr>
              <a:xfrm>
                <a:off x="9675610" y="2025072"/>
                <a:ext cx="1863000" cy="2028300"/>
              </a:xfrm>
              <a:prstGeom prst="rect">
                <a:avLst/>
              </a:prstGeom>
              <a:solidFill>
                <a:srgbClr val="D8D8D8">
                  <a:alpha val="55294"/>
                </a:srgbClr>
              </a:solidFill>
              <a:ln cap="flat" cmpd="sng" w="25400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5" name="Google Shape;125;p4"/>
            <p:cNvGrpSpPr/>
            <p:nvPr/>
          </p:nvGrpSpPr>
          <p:grpSpPr>
            <a:xfrm>
              <a:off x="2261505" y="3923453"/>
              <a:ext cx="1131705" cy="2011326"/>
              <a:chOff x="9577279" y="1784655"/>
              <a:chExt cx="2045372" cy="3961643"/>
            </a:xfrm>
          </p:grpSpPr>
          <p:sp>
            <p:nvSpPr>
              <p:cNvPr id="126" name="Google Shape;126;p4"/>
              <p:cNvSpPr/>
              <p:nvPr/>
            </p:nvSpPr>
            <p:spPr>
              <a:xfrm>
                <a:off x="9636181" y="2050953"/>
                <a:ext cx="1931146" cy="3695345"/>
              </a:xfrm>
              <a:custGeom>
                <a:rect b="b" l="l" r="r" t="t"/>
                <a:pathLst>
                  <a:path extrusionOk="0" h="12913" w="4046">
                    <a:moveTo>
                      <a:pt x="4045" y="12912"/>
                    </a:moveTo>
                    <a:lnTo>
                      <a:pt x="0" y="12912"/>
                    </a:lnTo>
                    <a:lnTo>
                      <a:pt x="0" y="0"/>
                    </a:lnTo>
                    <a:lnTo>
                      <a:pt x="4045" y="0"/>
                    </a:lnTo>
                    <a:lnTo>
                      <a:pt x="4045" y="12912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4"/>
              <p:cNvSpPr/>
              <p:nvPr/>
            </p:nvSpPr>
            <p:spPr>
              <a:xfrm>
                <a:off x="9829717" y="2259195"/>
                <a:ext cx="1540744" cy="3273539"/>
              </a:xfrm>
              <a:custGeom>
                <a:rect b="b" l="l" r="r" t="t"/>
                <a:pathLst>
                  <a:path extrusionOk="0" h="7482375" w="2110608">
                    <a:moveTo>
                      <a:pt x="1970127" y="7223799"/>
                    </a:moveTo>
                    <a:lnTo>
                      <a:pt x="2110608" y="7223799"/>
                    </a:lnTo>
                    <a:lnTo>
                      <a:pt x="2110608" y="7482375"/>
                    </a:lnTo>
                    <a:lnTo>
                      <a:pt x="1970127" y="7482375"/>
                    </a:lnTo>
                    <a:close/>
                    <a:moveTo>
                      <a:pt x="1641772" y="7223799"/>
                    </a:moveTo>
                    <a:lnTo>
                      <a:pt x="1782253" y="7223799"/>
                    </a:lnTo>
                    <a:lnTo>
                      <a:pt x="1782253" y="7482375"/>
                    </a:lnTo>
                    <a:lnTo>
                      <a:pt x="1641772" y="7482375"/>
                    </a:lnTo>
                    <a:close/>
                    <a:moveTo>
                      <a:pt x="1313418" y="7223799"/>
                    </a:moveTo>
                    <a:lnTo>
                      <a:pt x="1453899" y="7223799"/>
                    </a:lnTo>
                    <a:lnTo>
                      <a:pt x="1453899" y="7482375"/>
                    </a:lnTo>
                    <a:lnTo>
                      <a:pt x="1313418" y="7482375"/>
                    </a:lnTo>
                    <a:close/>
                    <a:moveTo>
                      <a:pt x="985063" y="7223799"/>
                    </a:moveTo>
                    <a:lnTo>
                      <a:pt x="1125544" y="7223799"/>
                    </a:lnTo>
                    <a:lnTo>
                      <a:pt x="1125544" y="7482375"/>
                    </a:lnTo>
                    <a:lnTo>
                      <a:pt x="985063" y="7482375"/>
                    </a:lnTo>
                    <a:close/>
                    <a:moveTo>
                      <a:pt x="656709" y="7223799"/>
                    </a:moveTo>
                    <a:lnTo>
                      <a:pt x="797190" y="7223799"/>
                    </a:lnTo>
                    <a:lnTo>
                      <a:pt x="797190" y="7482375"/>
                    </a:lnTo>
                    <a:lnTo>
                      <a:pt x="656709" y="7482375"/>
                    </a:lnTo>
                    <a:close/>
                    <a:moveTo>
                      <a:pt x="328354" y="7223799"/>
                    </a:moveTo>
                    <a:lnTo>
                      <a:pt x="468835" y="7223799"/>
                    </a:lnTo>
                    <a:lnTo>
                      <a:pt x="468835" y="7482375"/>
                    </a:lnTo>
                    <a:lnTo>
                      <a:pt x="328354" y="7482375"/>
                    </a:lnTo>
                    <a:close/>
                    <a:moveTo>
                      <a:pt x="0" y="7223799"/>
                    </a:moveTo>
                    <a:lnTo>
                      <a:pt x="140481" y="7223799"/>
                    </a:lnTo>
                    <a:lnTo>
                      <a:pt x="140481" y="7482375"/>
                    </a:lnTo>
                    <a:lnTo>
                      <a:pt x="0" y="7482375"/>
                    </a:lnTo>
                    <a:close/>
                    <a:moveTo>
                      <a:pt x="1970127" y="6771592"/>
                    </a:moveTo>
                    <a:lnTo>
                      <a:pt x="2110608" y="6771592"/>
                    </a:lnTo>
                    <a:lnTo>
                      <a:pt x="2110608" y="7030168"/>
                    </a:lnTo>
                    <a:lnTo>
                      <a:pt x="1970127" y="7030168"/>
                    </a:lnTo>
                    <a:close/>
                    <a:moveTo>
                      <a:pt x="1641772" y="6771592"/>
                    </a:moveTo>
                    <a:lnTo>
                      <a:pt x="1782253" y="6771592"/>
                    </a:lnTo>
                    <a:lnTo>
                      <a:pt x="1782253" y="7030168"/>
                    </a:lnTo>
                    <a:lnTo>
                      <a:pt x="1641772" y="7030168"/>
                    </a:lnTo>
                    <a:close/>
                    <a:moveTo>
                      <a:pt x="1313418" y="6771592"/>
                    </a:moveTo>
                    <a:lnTo>
                      <a:pt x="1453899" y="6771592"/>
                    </a:lnTo>
                    <a:lnTo>
                      <a:pt x="1453899" y="7030168"/>
                    </a:lnTo>
                    <a:lnTo>
                      <a:pt x="1313418" y="7030168"/>
                    </a:lnTo>
                    <a:close/>
                    <a:moveTo>
                      <a:pt x="985063" y="6771592"/>
                    </a:moveTo>
                    <a:lnTo>
                      <a:pt x="1125544" y="6771592"/>
                    </a:lnTo>
                    <a:lnTo>
                      <a:pt x="1125544" y="7030168"/>
                    </a:lnTo>
                    <a:lnTo>
                      <a:pt x="985063" y="7030168"/>
                    </a:lnTo>
                    <a:close/>
                    <a:moveTo>
                      <a:pt x="656709" y="6771592"/>
                    </a:moveTo>
                    <a:lnTo>
                      <a:pt x="797190" y="6771592"/>
                    </a:lnTo>
                    <a:lnTo>
                      <a:pt x="797190" y="7030168"/>
                    </a:lnTo>
                    <a:lnTo>
                      <a:pt x="656709" y="7030168"/>
                    </a:lnTo>
                    <a:close/>
                    <a:moveTo>
                      <a:pt x="328354" y="6771592"/>
                    </a:moveTo>
                    <a:lnTo>
                      <a:pt x="468835" y="6771592"/>
                    </a:lnTo>
                    <a:lnTo>
                      <a:pt x="468835" y="7030168"/>
                    </a:lnTo>
                    <a:lnTo>
                      <a:pt x="328354" y="7030168"/>
                    </a:lnTo>
                    <a:close/>
                    <a:moveTo>
                      <a:pt x="0" y="6771592"/>
                    </a:moveTo>
                    <a:lnTo>
                      <a:pt x="140481" y="6771592"/>
                    </a:lnTo>
                    <a:lnTo>
                      <a:pt x="140481" y="7030168"/>
                    </a:lnTo>
                    <a:lnTo>
                      <a:pt x="0" y="7030168"/>
                    </a:lnTo>
                    <a:close/>
                    <a:moveTo>
                      <a:pt x="1970127" y="6316504"/>
                    </a:moveTo>
                    <a:lnTo>
                      <a:pt x="2110608" y="6316504"/>
                    </a:lnTo>
                    <a:lnTo>
                      <a:pt x="2110608" y="6575080"/>
                    </a:lnTo>
                    <a:lnTo>
                      <a:pt x="1970127" y="6575080"/>
                    </a:lnTo>
                    <a:close/>
                    <a:moveTo>
                      <a:pt x="1641772" y="6316504"/>
                    </a:moveTo>
                    <a:lnTo>
                      <a:pt x="1782253" y="6316504"/>
                    </a:lnTo>
                    <a:lnTo>
                      <a:pt x="1782253" y="6575080"/>
                    </a:lnTo>
                    <a:lnTo>
                      <a:pt x="1641772" y="6575080"/>
                    </a:lnTo>
                    <a:close/>
                    <a:moveTo>
                      <a:pt x="1313418" y="6316504"/>
                    </a:moveTo>
                    <a:lnTo>
                      <a:pt x="1453899" y="6316504"/>
                    </a:lnTo>
                    <a:lnTo>
                      <a:pt x="1453899" y="6575080"/>
                    </a:lnTo>
                    <a:lnTo>
                      <a:pt x="1313418" y="6575080"/>
                    </a:lnTo>
                    <a:close/>
                    <a:moveTo>
                      <a:pt x="985063" y="6316504"/>
                    </a:moveTo>
                    <a:lnTo>
                      <a:pt x="1125544" y="6316504"/>
                    </a:lnTo>
                    <a:lnTo>
                      <a:pt x="1125544" y="6575080"/>
                    </a:lnTo>
                    <a:lnTo>
                      <a:pt x="985063" y="6575080"/>
                    </a:lnTo>
                    <a:close/>
                    <a:moveTo>
                      <a:pt x="656709" y="6316504"/>
                    </a:moveTo>
                    <a:lnTo>
                      <a:pt x="797190" y="6316504"/>
                    </a:lnTo>
                    <a:lnTo>
                      <a:pt x="797190" y="6575080"/>
                    </a:lnTo>
                    <a:lnTo>
                      <a:pt x="656709" y="6575080"/>
                    </a:lnTo>
                    <a:close/>
                    <a:moveTo>
                      <a:pt x="328354" y="6316504"/>
                    </a:moveTo>
                    <a:lnTo>
                      <a:pt x="468835" y="6316504"/>
                    </a:lnTo>
                    <a:lnTo>
                      <a:pt x="468835" y="6575080"/>
                    </a:lnTo>
                    <a:lnTo>
                      <a:pt x="328354" y="6575080"/>
                    </a:lnTo>
                    <a:close/>
                    <a:moveTo>
                      <a:pt x="0" y="6316504"/>
                    </a:moveTo>
                    <a:lnTo>
                      <a:pt x="140481" y="6316504"/>
                    </a:lnTo>
                    <a:lnTo>
                      <a:pt x="140481" y="6575080"/>
                    </a:lnTo>
                    <a:lnTo>
                      <a:pt x="0" y="6575080"/>
                    </a:lnTo>
                    <a:close/>
                    <a:moveTo>
                      <a:pt x="1970127" y="5861417"/>
                    </a:moveTo>
                    <a:lnTo>
                      <a:pt x="2110608" y="5861417"/>
                    </a:lnTo>
                    <a:lnTo>
                      <a:pt x="2110608" y="6119993"/>
                    </a:lnTo>
                    <a:lnTo>
                      <a:pt x="1970127" y="6119993"/>
                    </a:lnTo>
                    <a:close/>
                    <a:moveTo>
                      <a:pt x="1641772" y="5861417"/>
                    </a:moveTo>
                    <a:lnTo>
                      <a:pt x="1782253" y="5861417"/>
                    </a:lnTo>
                    <a:lnTo>
                      <a:pt x="1782253" y="6119993"/>
                    </a:lnTo>
                    <a:lnTo>
                      <a:pt x="1641772" y="6119993"/>
                    </a:lnTo>
                    <a:close/>
                    <a:moveTo>
                      <a:pt x="1313418" y="5861417"/>
                    </a:moveTo>
                    <a:lnTo>
                      <a:pt x="1453899" y="5861417"/>
                    </a:lnTo>
                    <a:lnTo>
                      <a:pt x="1453899" y="6119993"/>
                    </a:lnTo>
                    <a:lnTo>
                      <a:pt x="1313418" y="6119993"/>
                    </a:lnTo>
                    <a:close/>
                    <a:moveTo>
                      <a:pt x="985063" y="5861417"/>
                    </a:moveTo>
                    <a:lnTo>
                      <a:pt x="1125544" y="5861417"/>
                    </a:lnTo>
                    <a:lnTo>
                      <a:pt x="1125544" y="6119993"/>
                    </a:lnTo>
                    <a:lnTo>
                      <a:pt x="985063" y="6119993"/>
                    </a:lnTo>
                    <a:close/>
                    <a:moveTo>
                      <a:pt x="656709" y="5861417"/>
                    </a:moveTo>
                    <a:lnTo>
                      <a:pt x="797190" y="5861417"/>
                    </a:lnTo>
                    <a:lnTo>
                      <a:pt x="797190" y="6119993"/>
                    </a:lnTo>
                    <a:lnTo>
                      <a:pt x="656709" y="6119993"/>
                    </a:lnTo>
                    <a:close/>
                    <a:moveTo>
                      <a:pt x="328354" y="5861417"/>
                    </a:moveTo>
                    <a:lnTo>
                      <a:pt x="468835" y="5861417"/>
                    </a:lnTo>
                    <a:lnTo>
                      <a:pt x="468835" y="6119993"/>
                    </a:lnTo>
                    <a:lnTo>
                      <a:pt x="328354" y="6119993"/>
                    </a:lnTo>
                    <a:close/>
                    <a:moveTo>
                      <a:pt x="0" y="5861417"/>
                    </a:moveTo>
                    <a:lnTo>
                      <a:pt x="140481" y="5861417"/>
                    </a:lnTo>
                    <a:lnTo>
                      <a:pt x="140481" y="6119993"/>
                    </a:lnTo>
                    <a:lnTo>
                      <a:pt x="0" y="6119993"/>
                    </a:lnTo>
                    <a:close/>
                    <a:moveTo>
                      <a:pt x="1970127" y="5268074"/>
                    </a:moveTo>
                    <a:lnTo>
                      <a:pt x="2110608" y="5268074"/>
                    </a:lnTo>
                    <a:lnTo>
                      <a:pt x="2110608" y="5526651"/>
                    </a:lnTo>
                    <a:lnTo>
                      <a:pt x="1970127" y="5526651"/>
                    </a:lnTo>
                    <a:close/>
                    <a:moveTo>
                      <a:pt x="1641772" y="5268074"/>
                    </a:moveTo>
                    <a:lnTo>
                      <a:pt x="1782253" y="5268074"/>
                    </a:lnTo>
                    <a:lnTo>
                      <a:pt x="1782253" y="5526651"/>
                    </a:lnTo>
                    <a:lnTo>
                      <a:pt x="1641772" y="5526651"/>
                    </a:lnTo>
                    <a:close/>
                    <a:moveTo>
                      <a:pt x="1313418" y="5268074"/>
                    </a:moveTo>
                    <a:lnTo>
                      <a:pt x="1453899" y="5268074"/>
                    </a:lnTo>
                    <a:lnTo>
                      <a:pt x="1453899" y="5526651"/>
                    </a:lnTo>
                    <a:lnTo>
                      <a:pt x="1313418" y="5526651"/>
                    </a:lnTo>
                    <a:close/>
                    <a:moveTo>
                      <a:pt x="985063" y="5268074"/>
                    </a:moveTo>
                    <a:lnTo>
                      <a:pt x="1125544" y="5268074"/>
                    </a:lnTo>
                    <a:lnTo>
                      <a:pt x="1125544" y="5526651"/>
                    </a:lnTo>
                    <a:lnTo>
                      <a:pt x="985063" y="5526651"/>
                    </a:lnTo>
                    <a:close/>
                    <a:moveTo>
                      <a:pt x="656709" y="5268074"/>
                    </a:moveTo>
                    <a:lnTo>
                      <a:pt x="797190" y="5268074"/>
                    </a:lnTo>
                    <a:lnTo>
                      <a:pt x="797190" y="5526651"/>
                    </a:lnTo>
                    <a:lnTo>
                      <a:pt x="656709" y="5526651"/>
                    </a:lnTo>
                    <a:close/>
                    <a:moveTo>
                      <a:pt x="328354" y="5268074"/>
                    </a:moveTo>
                    <a:lnTo>
                      <a:pt x="468835" y="5268074"/>
                    </a:lnTo>
                    <a:lnTo>
                      <a:pt x="468835" y="5526651"/>
                    </a:lnTo>
                    <a:lnTo>
                      <a:pt x="328354" y="5526651"/>
                    </a:lnTo>
                    <a:close/>
                    <a:moveTo>
                      <a:pt x="0" y="5268074"/>
                    </a:moveTo>
                    <a:lnTo>
                      <a:pt x="140481" y="5268074"/>
                    </a:lnTo>
                    <a:lnTo>
                      <a:pt x="140481" y="5526651"/>
                    </a:lnTo>
                    <a:lnTo>
                      <a:pt x="0" y="5526651"/>
                    </a:lnTo>
                    <a:close/>
                    <a:moveTo>
                      <a:pt x="1970127" y="4815866"/>
                    </a:moveTo>
                    <a:lnTo>
                      <a:pt x="2110608" y="4815866"/>
                    </a:lnTo>
                    <a:lnTo>
                      <a:pt x="2110608" y="5074442"/>
                    </a:lnTo>
                    <a:lnTo>
                      <a:pt x="1970127" y="5074442"/>
                    </a:lnTo>
                    <a:close/>
                    <a:moveTo>
                      <a:pt x="1641772" y="4815866"/>
                    </a:moveTo>
                    <a:lnTo>
                      <a:pt x="1782253" y="4815866"/>
                    </a:lnTo>
                    <a:lnTo>
                      <a:pt x="1782253" y="5074442"/>
                    </a:lnTo>
                    <a:lnTo>
                      <a:pt x="1641772" y="5074442"/>
                    </a:lnTo>
                    <a:close/>
                    <a:moveTo>
                      <a:pt x="1313418" y="4815866"/>
                    </a:moveTo>
                    <a:lnTo>
                      <a:pt x="1453899" y="4815866"/>
                    </a:lnTo>
                    <a:lnTo>
                      <a:pt x="1453899" y="5074442"/>
                    </a:lnTo>
                    <a:lnTo>
                      <a:pt x="1313418" y="5074442"/>
                    </a:lnTo>
                    <a:close/>
                    <a:moveTo>
                      <a:pt x="985063" y="4815866"/>
                    </a:moveTo>
                    <a:lnTo>
                      <a:pt x="1125544" y="4815866"/>
                    </a:lnTo>
                    <a:lnTo>
                      <a:pt x="1125544" y="5074442"/>
                    </a:lnTo>
                    <a:lnTo>
                      <a:pt x="985063" y="5074442"/>
                    </a:lnTo>
                    <a:close/>
                    <a:moveTo>
                      <a:pt x="656709" y="4815866"/>
                    </a:moveTo>
                    <a:lnTo>
                      <a:pt x="797190" y="4815866"/>
                    </a:lnTo>
                    <a:lnTo>
                      <a:pt x="797190" y="5074442"/>
                    </a:lnTo>
                    <a:lnTo>
                      <a:pt x="656709" y="5074442"/>
                    </a:lnTo>
                    <a:close/>
                    <a:moveTo>
                      <a:pt x="328354" y="4815866"/>
                    </a:moveTo>
                    <a:lnTo>
                      <a:pt x="468835" y="4815866"/>
                    </a:lnTo>
                    <a:lnTo>
                      <a:pt x="468835" y="5074442"/>
                    </a:lnTo>
                    <a:lnTo>
                      <a:pt x="328354" y="5074442"/>
                    </a:lnTo>
                    <a:close/>
                    <a:moveTo>
                      <a:pt x="0" y="4815866"/>
                    </a:moveTo>
                    <a:lnTo>
                      <a:pt x="140481" y="4815866"/>
                    </a:lnTo>
                    <a:lnTo>
                      <a:pt x="140481" y="5074442"/>
                    </a:lnTo>
                    <a:lnTo>
                      <a:pt x="0" y="5074442"/>
                    </a:lnTo>
                    <a:close/>
                    <a:moveTo>
                      <a:pt x="1970127" y="4360778"/>
                    </a:moveTo>
                    <a:lnTo>
                      <a:pt x="2110608" y="4360778"/>
                    </a:lnTo>
                    <a:lnTo>
                      <a:pt x="2110608" y="4619354"/>
                    </a:lnTo>
                    <a:lnTo>
                      <a:pt x="1970127" y="4619354"/>
                    </a:lnTo>
                    <a:close/>
                    <a:moveTo>
                      <a:pt x="1641772" y="4360778"/>
                    </a:moveTo>
                    <a:lnTo>
                      <a:pt x="1782253" y="4360778"/>
                    </a:lnTo>
                    <a:lnTo>
                      <a:pt x="1782253" y="4619354"/>
                    </a:lnTo>
                    <a:lnTo>
                      <a:pt x="1641772" y="4619354"/>
                    </a:lnTo>
                    <a:close/>
                    <a:moveTo>
                      <a:pt x="1313418" y="4360778"/>
                    </a:moveTo>
                    <a:lnTo>
                      <a:pt x="1453899" y="4360778"/>
                    </a:lnTo>
                    <a:lnTo>
                      <a:pt x="1453899" y="4619354"/>
                    </a:lnTo>
                    <a:lnTo>
                      <a:pt x="1313418" y="4619354"/>
                    </a:lnTo>
                    <a:close/>
                    <a:moveTo>
                      <a:pt x="985063" y="4360778"/>
                    </a:moveTo>
                    <a:lnTo>
                      <a:pt x="1125544" y="4360778"/>
                    </a:lnTo>
                    <a:lnTo>
                      <a:pt x="1125544" y="4619354"/>
                    </a:lnTo>
                    <a:lnTo>
                      <a:pt x="985063" y="4619354"/>
                    </a:lnTo>
                    <a:close/>
                    <a:moveTo>
                      <a:pt x="656709" y="4360778"/>
                    </a:moveTo>
                    <a:lnTo>
                      <a:pt x="797190" y="4360778"/>
                    </a:lnTo>
                    <a:lnTo>
                      <a:pt x="797190" y="4619354"/>
                    </a:lnTo>
                    <a:lnTo>
                      <a:pt x="656709" y="4619354"/>
                    </a:lnTo>
                    <a:close/>
                    <a:moveTo>
                      <a:pt x="328354" y="4360778"/>
                    </a:moveTo>
                    <a:lnTo>
                      <a:pt x="468835" y="4360778"/>
                    </a:lnTo>
                    <a:lnTo>
                      <a:pt x="468835" y="4619354"/>
                    </a:lnTo>
                    <a:lnTo>
                      <a:pt x="328354" y="4619354"/>
                    </a:lnTo>
                    <a:close/>
                    <a:moveTo>
                      <a:pt x="0" y="4360778"/>
                    </a:moveTo>
                    <a:lnTo>
                      <a:pt x="140481" y="4360778"/>
                    </a:lnTo>
                    <a:lnTo>
                      <a:pt x="140481" y="4619354"/>
                    </a:lnTo>
                    <a:lnTo>
                      <a:pt x="0" y="4619354"/>
                    </a:lnTo>
                    <a:close/>
                    <a:moveTo>
                      <a:pt x="1970127" y="3905690"/>
                    </a:moveTo>
                    <a:lnTo>
                      <a:pt x="2110608" y="3905690"/>
                    </a:lnTo>
                    <a:lnTo>
                      <a:pt x="2110608" y="4164267"/>
                    </a:lnTo>
                    <a:lnTo>
                      <a:pt x="1970127" y="4164267"/>
                    </a:lnTo>
                    <a:close/>
                    <a:moveTo>
                      <a:pt x="1641772" y="3905690"/>
                    </a:moveTo>
                    <a:lnTo>
                      <a:pt x="1782253" y="3905690"/>
                    </a:lnTo>
                    <a:lnTo>
                      <a:pt x="1782253" y="4164267"/>
                    </a:lnTo>
                    <a:lnTo>
                      <a:pt x="1641772" y="4164267"/>
                    </a:lnTo>
                    <a:close/>
                    <a:moveTo>
                      <a:pt x="1313418" y="3905690"/>
                    </a:moveTo>
                    <a:lnTo>
                      <a:pt x="1453899" y="3905690"/>
                    </a:lnTo>
                    <a:lnTo>
                      <a:pt x="1453899" y="4164267"/>
                    </a:lnTo>
                    <a:lnTo>
                      <a:pt x="1313418" y="4164267"/>
                    </a:lnTo>
                    <a:close/>
                    <a:moveTo>
                      <a:pt x="985063" y="3905690"/>
                    </a:moveTo>
                    <a:lnTo>
                      <a:pt x="1125544" y="3905690"/>
                    </a:lnTo>
                    <a:lnTo>
                      <a:pt x="1125544" y="4164267"/>
                    </a:lnTo>
                    <a:lnTo>
                      <a:pt x="985063" y="4164267"/>
                    </a:lnTo>
                    <a:close/>
                    <a:moveTo>
                      <a:pt x="656709" y="3905690"/>
                    </a:moveTo>
                    <a:lnTo>
                      <a:pt x="797190" y="3905690"/>
                    </a:lnTo>
                    <a:lnTo>
                      <a:pt x="797190" y="4164267"/>
                    </a:lnTo>
                    <a:lnTo>
                      <a:pt x="656709" y="4164267"/>
                    </a:lnTo>
                    <a:close/>
                    <a:moveTo>
                      <a:pt x="328354" y="3905690"/>
                    </a:moveTo>
                    <a:lnTo>
                      <a:pt x="468835" y="3905690"/>
                    </a:lnTo>
                    <a:lnTo>
                      <a:pt x="468835" y="4164267"/>
                    </a:lnTo>
                    <a:lnTo>
                      <a:pt x="328354" y="4164267"/>
                    </a:lnTo>
                    <a:close/>
                    <a:moveTo>
                      <a:pt x="0" y="3905690"/>
                    </a:moveTo>
                    <a:lnTo>
                      <a:pt x="140481" y="3905690"/>
                    </a:lnTo>
                    <a:lnTo>
                      <a:pt x="140481" y="4164267"/>
                    </a:lnTo>
                    <a:lnTo>
                      <a:pt x="0" y="4164267"/>
                    </a:lnTo>
                    <a:close/>
                    <a:moveTo>
                      <a:pt x="1970127" y="3315229"/>
                    </a:moveTo>
                    <a:lnTo>
                      <a:pt x="2110608" y="3315229"/>
                    </a:lnTo>
                    <a:lnTo>
                      <a:pt x="2110608" y="3573806"/>
                    </a:lnTo>
                    <a:lnTo>
                      <a:pt x="1970127" y="3573806"/>
                    </a:lnTo>
                    <a:close/>
                    <a:moveTo>
                      <a:pt x="1641772" y="3315229"/>
                    </a:moveTo>
                    <a:lnTo>
                      <a:pt x="1782253" y="3315229"/>
                    </a:lnTo>
                    <a:lnTo>
                      <a:pt x="1782253" y="3573806"/>
                    </a:lnTo>
                    <a:lnTo>
                      <a:pt x="1641772" y="3573806"/>
                    </a:lnTo>
                    <a:close/>
                    <a:moveTo>
                      <a:pt x="1313418" y="3315229"/>
                    </a:moveTo>
                    <a:lnTo>
                      <a:pt x="1453899" y="3315229"/>
                    </a:lnTo>
                    <a:lnTo>
                      <a:pt x="1453899" y="3573806"/>
                    </a:lnTo>
                    <a:lnTo>
                      <a:pt x="1313418" y="3573806"/>
                    </a:lnTo>
                    <a:close/>
                    <a:moveTo>
                      <a:pt x="985063" y="3315229"/>
                    </a:moveTo>
                    <a:lnTo>
                      <a:pt x="1125544" y="3315229"/>
                    </a:lnTo>
                    <a:lnTo>
                      <a:pt x="1125544" y="3573806"/>
                    </a:lnTo>
                    <a:lnTo>
                      <a:pt x="985063" y="3573806"/>
                    </a:lnTo>
                    <a:close/>
                    <a:moveTo>
                      <a:pt x="656709" y="3315229"/>
                    </a:moveTo>
                    <a:lnTo>
                      <a:pt x="797190" y="3315229"/>
                    </a:lnTo>
                    <a:lnTo>
                      <a:pt x="797190" y="3573806"/>
                    </a:lnTo>
                    <a:lnTo>
                      <a:pt x="656709" y="3573806"/>
                    </a:lnTo>
                    <a:close/>
                    <a:moveTo>
                      <a:pt x="328354" y="3315229"/>
                    </a:moveTo>
                    <a:lnTo>
                      <a:pt x="468835" y="3315229"/>
                    </a:lnTo>
                    <a:lnTo>
                      <a:pt x="468835" y="3573806"/>
                    </a:lnTo>
                    <a:lnTo>
                      <a:pt x="328354" y="3573806"/>
                    </a:lnTo>
                    <a:close/>
                    <a:moveTo>
                      <a:pt x="0" y="3315229"/>
                    </a:moveTo>
                    <a:lnTo>
                      <a:pt x="140481" y="3315229"/>
                    </a:lnTo>
                    <a:lnTo>
                      <a:pt x="140481" y="3573806"/>
                    </a:lnTo>
                    <a:lnTo>
                      <a:pt x="0" y="3573806"/>
                    </a:lnTo>
                    <a:close/>
                    <a:moveTo>
                      <a:pt x="1970127" y="2860142"/>
                    </a:moveTo>
                    <a:lnTo>
                      <a:pt x="2110608" y="2860142"/>
                    </a:lnTo>
                    <a:lnTo>
                      <a:pt x="2110608" y="3118719"/>
                    </a:lnTo>
                    <a:lnTo>
                      <a:pt x="1970127" y="3118719"/>
                    </a:lnTo>
                    <a:close/>
                    <a:moveTo>
                      <a:pt x="1641772" y="2860142"/>
                    </a:moveTo>
                    <a:lnTo>
                      <a:pt x="1782253" y="2860142"/>
                    </a:lnTo>
                    <a:lnTo>
                      <a:pt x="1782253" y="3118719"/>
                    </a:lnTo>
                    <a:lnTo>
                      <a:pt x="1641772" y="3118719"/>
                    </a:lnTo>
                    <a:close/>
                    <a:moveTo>
                      <a:pt x="1313418" y="2860142"/>
                    </a:moveTo>
                    <a:lnTo>
                      <a:pt x="1453899" y="2860142"/>
                    </a:lnTo>
                    <a:lnTo>
                      <a:pt x="1453899" y="3118719"/>
                    </a:lnTo>
                    <a:lnTo>
                      <a:pt x="1313418" y="3118719"/>
                    </a:lnTo>
                    <a:close/>
                    <a:moveTo>
                      <a:pt x="985063" y="2860142"/>
                    </a:moveTo>
                    <a:lnTo>
                      <a:pt x="1125544" y="2860142"/>
                    </a:lnTo>
                    <a:lnTo>
                      <a:pt x="1125544" y="3118719"/>
                    </a:lnTo>
                    <a:lnTo>
                      <a:pt x="985063" y="3118719"/>
                    </a:lnTo>
                    <a:close/>
                    <a:moveTo>
                      <a:pt x="656709" y="2860142"/>
                    </a:moveTo>
                    <a:lnTo>
                      <a:pt x="797190" y="2860142"/>
                    </a:lnTo>
                    <a:lnTo>
                      <a:pt x="797190" y="3118719"/>
                    </a:lnTo>
                    <a:lnTo>
                      <a:pt x="656709" y="3118719"/>
                    </a:lnTo>
                    <a:close/>
                    <a:moveTo>
                      <a:pt x="328354" y="2860142"/>
                    </a:moveTo>
                    <a:lnTo>
                      <a:pt x="468835" y="2860142"/>
                    </a:lnTo>
                    <a:lnTo>
                      <a:pt x="468835" y="3118719"/>
                    </a:lnTo>
                    <a:lnTo>
                      <a:pt x="328354" y="3118719"/>
                    </a:lnTo>
                    <a:close/>
                    <a:moveTo>
                      <a:pt x="0" y="2860142"/>
                    </a:moveTo>
                    <a:lnTo>
                      <a:pt x="140481" y="2860142"/>
                    </a:lnTo>
                    <a:lnTo>
                      <a:pt x="140481" y="3118719"/>
                    </a:lnTo>
                    <a:lnTo>
                      <a:pt x="0" y="3118719"/>
                    </a:lnTo>
                    <a:close/>
                    <a:moveTo>
                      <a:pt x="1970127" y="2407933"/>
                    </a:moveTo>
                    <a:lnTo>
                      <a:pt x="2110608" y="2407933"/>
                    </a:lnTo>
                    <a:lnTo>
                      <a:pt x="2110608" y="2666510"/>
                    </a:lnTo>
                    <a:lnTo>
                      <a:pt x="1970127" y="2666510"/>
                    </a:lnTo>
                    <a:close/>
                    <a:moveTo>
                      <a:pt x="1641772" y="2407933"/>
                    </a:moveTo>
                    <a:lnTo>
                      <a:pt x="1782253" y="2407933"/>
                    </a:lnTo>
                    <a:lnTo>
                      <a:pt x="1782253" y="2666510"/>
                    </a:lnTo>
                    <a:lnTo>
                      <a:pt x="1641772" y="2666510"/>
                    </a:lnTo>
                    <a:close/>
                    <a:moveTo>
                      <a:pt x="1313418" y="2407933"/>
                    </a:moveTo>
                    <a:lnTo>
                      <a:pt x="1453899" y="2407933"/>
                    </a:lnTo>
                    <a:lnTo>
                      <a:pt x="1453899" y="2666510"/>
                    </a:lnTo>
                    <a:lnTo>
                      <a:pt x="1313418" y="2666510"/>
                    </a:lnTo>
                    <a:close/>
                    <a:moveTo>
                      <a:pt x="985063" y="2407933"/>
                    </a:moveTo>
                    <a:lnTo>
                      <a:pt x="1125544" y="2407933"/>
                    </a:lnTo>
                    <a:lnTo>
                      <a:pt x="1125544" y="2666510"/>
                    </a:lnTo>
                    <a:lnTo>
                      <a:pt x="985063" y="2666510"/>
                    </a:lnTo>
                    <a:close/>
                    <a:moveTo>
                      <a:pt x="656709" y="2407933"/>
                    </a:moveTo>
                    <a:lnTo>
                      <a:pt x="797190" y="2407933"/>
                    </a:lnTo>
                    <a:lnTo>
                      <a:pt x="797190" y="2666510"/>
                    </a:lnTo>
                    <a:lnTo>
                      <a:pt x="656709" y="2666510"/>
                    </a:lnTo>
                    <a:close/>
                    <a:moveTo>
                      <a:pt x="328354" y="2407933"/>
                    </a:moveTo>
                    <a:lnTo>
                      <a:pt x="468835" y="2407933"/>
                    </a:lnTo>
                    <a:lnTo>
                      <a:pt x="468835" y="2666510"/>
                    </a:lnTo>
                    <a:lnTo>
                      <a:pt x="328354" y="2666510"/>
                    </a:lnTo>
                    <a:close/>
                    <a:moveTo>
                      <a:pt x="0" y="2407933"/>
                    </a:moveTo>
                    <a:lnTo>
                      <a:pt x="140481" y="2407933"/>
                    </a:lnTo>
                    <a:lnTo>
                      <a:pt x="140481" y="2666510"/>
                    </a:lnTo>
                    <a:lnTo>
                      <a:pt x="0" y="2666510"/>
                    </a:lnTo>
                    <a:close/>
                    <a:moveTo>
                      <a:pt x="1970127" y="1952845"/>
                    </a:moveTo>
                    <a:lnTo>
                      <a:pt x="2110608" y="1952845"/>
                    </a:lnTo>
                    <a:lnTo>
                      <a:pt x="2110608" y="2211420"/>
                    </a:lnTo>
                    <a:lnTo>
                      <a:pt x="1970127" y="2211420"/>
                    </a:lnTo>
                    <a:close/>
                    <a:moveTo>
                      <a:pt x="1641772" y="1952845"/>
                    </a:moveTo>
                    <a:lnTo>
                      <a:pt x="1782253" y="1952845"/>
                    </a:lnTo>
                    <a:lnTo>
                      <a:pt x="1782253" y="2211420"/>
                    </a:lnTo>
                    <a:lnTo>
                      <a:pt x="1641772" y="2211420"/>
                    </a:lnTo>
                    <a:close/>
                    <a:moveTo>
                      <a:pt x="1313418" y="1952845"/>
                    </a:moveTo>
                    <a:lnTo>
                      <a:pt x="1453899" y="1952845"/>
                    </a:lnTo>
                    <a:lnTo>
                      <a:pt x="1453899" y="2211420"/>
                    </a:lnTo>
                    <a:lnTo>
                      <a:pt x="1313418" y="2211420"/>
                    </a:lnTo>
                    <a:close/>
                    <a:moveTo>
                      <a:pt x="985063" y="1952845"/>
                    </a:moveTo>
                    <a:lnTo>
                      <a:pt x="1125544" y="1952845"/>
                    </a:lnTo>
                    <a:lnTo>
                      <a:pt x="1125544" y="2211420"/>
                    </a:lnTo>
                    <a:lnTo>
                      <a:pt x="985063" y="2211420"/>
                    </a:lnTo>
                    <a:close/>
                    <a:moveTo>
                      <a:pt x="656709" y="1952845"/>
                    </a:moveTo>
                    <a:lnTo>
                      <a:pt x="797190" y="1952845"/>
                    </a:lnTo>
                    <a:lnTo>
                      <a:pt x="797190" y="2211420"/>
                    </a:lnTo>
                    <a:lnTo>
                      <a:pt x="656709" y="2211420"/>
                    </a:lnTo>
                    <a:close/>
                    <a:moveTo>
                      <a:pt x="328354" y="1952845"/>
                    </a:moveTo>
                    <a:lnTo>
                      <a:pt x="468835" y="1952845"/>
                    </a:lnTo>
                    <a:lnTo>
                      <a:pt x="468835" y="2211420"/>
                    </a:lnTo>
                    <a:lnTo>
                      <a:pt x="328354" y="2211420"/>
                    </a:lnTo>
                    <a:close/>
                    <a:moveTo>
                      <a:pt x="0" y="1952845"/>
                    </a:moveTo>
                    <a:lnTo>
                      <a:pt x="140481" y="1952845"/>
                    </a:lnTo>
                    <a:lnTo>
                      <a:pt x="140481" y="2211420"/>
                    </a:lnTo>
                    <a:lnTo>
                      <a:pt x="0" y="2211420"/>
                    </a:lnTo>
                    <a:close/>
                    <a:moveTo>
                      <a:pt x="1970127" y="1362384"/>
                    </a:moveTo>
                    <a:lnTo>
                      <a:pt x="2110608" y="1362384"/>
                    </a:lnTo>
                    <a:lnTo>
                      <a:pt x="2110608" y="1620959"/>
                    </a:lnTo>
                    <a:lnTo>
                      <a:pt x="1970127" y="1620959"/>
                    </a:lnTo>
                    <a:close/>
                    <a:moveTo>
                      <a:pt x="1641772" y="1362384"/>
                    </a:moveTo>
                    <a:lnTo>
                      <a:pt x="1782253" y="1362384"/>
                    </a:lnTo>
                    <a:lnTo>
                      <a:pt x="1782253" y="1620959"/>
                    </a:lnTo>
                    <a:lnTo>
                      <a:pt x="1641772" y="1620959"/>
                    </a:lnTo>
                    <a:close/>
                    <a:moveTo>
                      <a:pt x="1313418" y="1362384"/>
                    </a:moveTo>
                    <a:lnTo>
                      <a:pt x="1453899" y="1362384"/>
                    </a:lnTo>
                    <a:lnTo>
                      <a:pt x="1453899" y="1620959"/>
                    </a:lnTo>
                    <a:lnTo>
                      <a:pt x="1313418" y="1620959"/>
                    </a:lnTo>
                    <a:close/>
                    <a:moveTo>
                      <a:pt x="985063" y="1362384"/>
                    </a:moveTo>
                    <a:lnTo>
                      <a:pt x="1125544" y="1362384"/>
                    </a:lnTo>
                    <a:lnTo>
                      <a:pt x="1125544" y="1620959"/>
                    </a:lnTo>
                    <a:lnTo>
                      <a:pt x="985063" y="1620959"/>
                    </a:lnTo>
                    <a:close/>
                    <a:moveTo>
                      <a:pt x="656709" y="1362384"/>
                    </a:moveTo>
                    <a:lnTo>
                      <a:pt x="797190" y="1362384"/>
                    </a:lnTo>
                    <a:lnTo>
                      <a:pt x="797190" y="1620959"/>
                    </a:lnTo>
                    <a:lnTo>
                      <a:pt x="656709" y="1620959"/>
                    </a:lnTo>
                    <a:close/>
                    <a:moveTo>
                      <a:pt x="328354" y="1362384"/>
                    </a:moveTo>
                    <a:lnTo>
                      <a:pt x="468835" y="1362384"/>
                    </a:lnTo>
                    <a:lnTo>
                      <a:pt x="468835" y="1620959"/>
                    </a:lnTo>
                    <a:lnTo>
                      <a:pt x="328354" y="1620959"/>
                    </a:lnTo>
                    <a:close/>
                    <a:moveTo>
                      <a:pt x="0" y="1362384"/>
                    </a:moveTo>
                    <a:lnTo>
                      <a:pt x="140481" y="1362384"/>
                    </a:lnTo>
                    <a:lnTo>
                      <a:pt x="140481" y="1620959"/>
                    </a:lnTo>
                    <a:lnTo>
                      <a:pt x="0" y="1620959"/>
                    </a:lnTo>
                    <a:close/>
                    <a:moveTo>
                      <a:pt x="1970127" y="907297"/>
                    </a:moveTo>
                    <a:lnTo>
                      <a:pt x="2110608" y="907297"/>
                    </a:lnTo>
                    <a:lnTo>
                      <a:pt x="2110608" y="1165872"/>
                    </a:lnTo>
                    <a:lnTo>
                      <a:pt x="1970127" y="1165872"/>
                    </a:lnTo>
                    <a:close/>
                    <a:moveTo>
                      <a:pt x="1641772" y="907297"/>
                    </a:moveTo>
                    <a:lnTo>
                      <a:pt x="1782253" y="907297"/>
                    </a:lnTo>
                    <a:lnTo>
                      <a:pt x="1782253" y="1165872"/>
                    </a:lnTo>
                    <a:lnTo>
                      <a:pt x="1641772" y="1165872"/>
                    </a:lnTo>
                    <a:close/>
                    <a:moveTo>
                      <a:pt x="1313418" y="907297"/>
                    </a:moveTo>
                    <a:lnTo>
                      <a:pt x="1453899" y="907297"/>
                    </a:lnTo>
                    <a:lnTo>
                      <a:pt x="1453899" y="1165872"/>
                    </a:lnTo>
                    <a:lnTo>
                      <a:pt x="1313418" y="1165872"/>
                    </a:lnTo>
                    <a:close/>
                    <a:moveTo>
                      <a:pt x="985063" y="907297"/>
                    </a:moveTo>
                    <a:lnTo>
                      <a:pt x="1125544" y="907297"/>
                    </a:lnTo>
                    <a:lnTo>
                      <a:pt x="1125544" y="1165872"/>
                    </a:lnTo>
                    <a:lnTo>
                      <a:pt x="985063" y="1165872"/>
                    </a:lnTo>
                    <a:close/>
                    <a:moveTo>
                      <a:pt x="656709" y="907297"/>
                    </a:moveTo>
                    <a:lnTo>
                      <a:pt x="797190" y="907297"/>
                    </a:lnTo>
                    <a:lnTo>
                      <a:pt x="797190" y="1165872"/>
                    </a:lnTo>
                    <a:lnTo>
                      <a:pt x="656709" y="1165872"/>
                    </a:lnTo>
                    <a:close/>
                    <a:moveTo>
                      <a:pt x="328354" y="907297"/>
                    </a:moveTo>
                    <a:lnTo>
                      <a:pt x="468835" y="907297"/>
                    </a:lnTo>
                    <a:lnTo>
                      <a:pt x="468835" y="1165872"/>
                    </a:lnTo>
                    <a:lnTo>
                      <a:pt x="328354" y="1165872"/>
                    </a:lnTo>
                    <a:close/>
                    <a:moveTo>
                      <a:pt x="0" y="907297"/>
                    </a:moveTo>
                    <a:lnTo>
                      <a:pt x="140481" y="907297"/>
                    </a:lnTo>
                    <a:lnTo>
                      <a:pt x="140481" y="1165872"/>
                    </a:lnTo>
                    <a:lnTo>
                      <a:pt x="0" y="1165872"/>
                    </a:lnTo>
                    <a:close/>
                    <a:moveTo>
                      <a:pt x="1970127" y="455088"/>
                    </a:moveTo>
                    <a:lnTo>
                      <a:pt x="2110608" y="455088"/>
                    </a:lnTo>
                    <a:lnTo>
                      <a:pt x="2110608" y="713665"/>
                    </a:lnTo>
                    <a:lnTo>
                      <a:pt x="1970127" y="713665"/>
                    </a:lnTo>
                    <a:close/>
                    <a:moveTo>
                      <a:pt x="1641772" y="455088"/>
                    </a:moveTo>
                    <a:lnTo>
                      <a:pt x="1782253" y="455088"/>
                    </a:lnTo>
                    <a:lnTo>
                      <a:pt x="1782253" y="713665"/>
                    </a:lnTo>
                    <a:lnTo>
                      <a:pt x="1641772" y="713665"/>
                    </a:lnTo>
                    <a:close/>
                    <a:moveTo>
                      <a:pt x="1313418" y="455088"/>
                    </a:moveTo>
                    <a:lnTo>
                      <a:pt x="1453899" y="455088"/>
                    </a:lnTo>
                    <a:lnTo>
                      <a:pt x="1453899" y="713665"/>
                    </a:lnTo>
                    <a:lnTo>
                      <a:pt x="1313418" y="713665"/>
                    </a:lnTo>
                    <a:close/>
                    <a:moveTo>
                      <a:pt x="985063" y="455088"/>
                    </a:moveTo>
                    <a:lnTo>
                      <a:pt x="1125544" y="455088"/>
                    </a:lnTo>
                    <a:lnTo>
                      <a:pt x="1125544" y="713665"/>
                    </a:lnTo>
                    <a:lnTo>
                      <a:pt x="985063" y="713665"/>
                    </a:lnTo>
                    <a:close/>
                    <a:moveTo>
                      <a:pt x="656709" y="455088"/>
                    </a:moveTo>
                    <a:lnTo>
                      <a:pt x="797190" y="455088"/>
                    </a:lnTo>
                    <a:lnTo>
                      <a:pt x="797190" y="713665"/>
                    </a:lnTo>
                    <a:lnTo>
                      <a:pt x="656709" y="713665"/>
                    </a:lnTo>
                    <a:close/>
                    <a:moveTo>
                      <a:pt x="328354" y="455088"/>
                    </a:moveTo>
                    <a:lnTo>
                      <a:pt x="468835" y="455088"/>
                    </a:lnTo>
                    <a:lnTo>
                      <a:pt x="468835" y="713665"/>
                    </a:lnTo>
                    <a:lnTo>
                      <a:pt x="328354" y="713665"/>
                    </a:lnTo>
                    <a:close/>
                    <a:moveTo>
                      <a:pt x="0" y="455088"/>
                    </a:moveTo>
                    <a:lnTo>
                      <a:pt x="140481" y="455088"/>
                    </a:lnTo>
                    <a:lnTo>
                      <a:pt x="140481" y="713665"/>
                    </a:lnTo>
                    <a:lnTo>
                      <a:pt x="0" y="713665"/>
                    </a:lnTo>
                    <a:close/>
                    <a:moveTo>
                      <a:pt x="1970127" y="0"/>
                    </a:moveTo>
                    <a:lnTo>
                      <a:pt x="2110608" y="0"/>
                    </a:lnTo>
                    <a:lnTo>
                      <a:pt x="2110608" y="258574"/>
                    </a:lnTo>
                    <a:lnTo>
                      <a:pt x="1970127" y="258574"/>
                    </a:lnTo>
                    <a:close/>
                    <a:moveTo>
                      <a:pt x="1641772" y="0"/>
                    </a:moveTo>
                    <a:lnTo>
                      <a:pt x="1782253" y="0"/>
                    </a:lnTo>
                    <a:lnTo>
                      <a:pt x="1782253" y="258574"/>
                    </a:lnTo>
                    <a:lnTo>
                      <a:pt x="1641772" y="258574"/>
                    </a:lnTo>
                    <a:close/>
                    <a:moveTo>
                      <a:pt x="1313418" y="0"/>
                    </a:moveTo>
                    <a:lnTo>
                      <a:pt x="1453899" y="0"/>
                    </a:lnTo>
                    <a:lnTo>
                      <a:pt x="1453899" y="258574"/>
                    </a:lnTo>
                    <a:lnTo>
                      <a:pt x="1313418" y="258574"/>
                    </a:lnTo>
                    <a:close/>
                    <a:moveTo>
                      <a:pt x="985063" y="0"/>
                    </a:moveTo>
                    <a:lnTo>
                      <a:pt x="1125544" y="0"/>
                    </a:lnTo>
                    <a:lnTo>
                      <a:pt x="1125544" y="258574"/>
                    </a:lnTo>
                    <a:lnTo>
                      <a:pt x="985063" y="258574"/>
                    </a:lnTo>
                    <a:close/>
                    <a:moveTo>
                      <a:pt x="656709" y="0"/>
                    </a:moveTo>
                    <a:lnTo>
                      <a:pt x="797190" y="0"/>
                    </a:lnTo>
                    <a:lnTo>
                      <a:pt x="797190" y="258574"/>
                    </a:lnTo>
                    <a:lnTo>
                      <a:pt x="656709" y="258574"/>
                    </a:lnTo>
                    <a:close/>
                    <a:moveTo>
                      <a:pt x="328354" y="0"/>
                    </a:moveTo>
                    <a:lnTo>
                      <a:pt x="468835" y="0"/>
                    </a:lnTo>
                    <a:lnTo>
                      <a:pt x="468835" y="258574"/>
                    </a:lnTo>
                    <a:lnTo>
                      <a:pt x="328354" y="258574"/>
                    </a:lnTo>
                    <a:close/>
                    <a:moveTo>
                      <a:pt x="0" y="0"/>
                    </a:moveTo>
                    <a:lnTo>
                      <a:pt x="140481" y="0"/>
                    </a:lnTo>
                    <a:lnTo>
                      <a:pt x="140481" y="258574"/>
                    </a:lnTo>
                    <a:lnTo>
                      <a:pt x="0" y="2585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4"/>
              <p:cNvSpPr/>
              <p:nvPr/>
            </p:nvSpPr>
            <p:spPr>
              <a:xfrm>
                <a:off x="9577279" y="1784655"/>
                <a:ext cx="2045372" cy="240400"/>
              </a:xfrm>
              <a:custGeom>
                <a:rect b="b" l="l" r="r" t="t"/>
                <a:pathLst>
                  <a:path extrusionOk="0" h="549485" w="2801880">
                    <a:moveTo>
                      <a:pt x="0" y="360040"/>
                    </a:moveTo>
                    <a:lnTo>
                      <a:pt x="2801880" y="360040"/>
                    </a:lnTo>
                    <a:lnTo>
                      <a:pt x="2801880" y="549485"/>
                    </a:lnTo>
                    <a:lnTo>
                      <a:pt x="0" y="549485"/>
                    </a:lnTo>
                    <a:close/>
                    <a:moveTo>
                      <a:pt x="129612" y="0"/>
                    </a:moveTo>
                    <a:lnTo>
                      <a:pt x="2675146" y="0"/>
                    </a:lnTo>
                    <a:lnTo>
                      <a:pt x="2675146" y="137603"/>
                    </a:lnTo>
                    <a:lnTo>
                      <a:pt x="129612" y="137603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4"/>
              <p:cNvSpPr/>
              <p:nvPr/>
            </p:nvSpPr>
            <p:spPr>
              <a:xfrm>
                <a:off x="9623559" y="1862904"/>
                <a:ext cx="1956387" cy="60580"/>
              </a:xfrm>
              <a:custGeom>
                <a:rect b="b" l="l" r="r" t="t"/>
                <a:pathLst>
                  <a:path extrusionOk="0" h="212" w="4102">
                    <a:moveTo>
                      <a:pt x="4101" y="211"/>
                    </a:moveTo>
                    <a:lnTo>
                      <a:pt x="0" y="211"/>
                    </a:lnTo>
                    <a:lnTo>
                      <a:pt x="0" y="0"/>
                    </a:lnTo>
                    <a:lnTo>
                      <a:pt x="4101" y="0"/>
                    </a:lnTo>
                    <a:lnTo>
                      <a:pt x="4101" y="211"/>
                    </a:lnTo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4"/>
              <p:cNvSpPr/>
              <p:nvPr/>
            </p:nvSpPr>
            <p:spPr>
              <a:xfrm>
                <a:off x="9623564" y="2050677"/>
                <a:ext cx="1931100" cy="2424600"/>
              </a:xfrm>
              <a:prstGeom prst="rect">
                <a:avLst/>
              </a:prstGeom>
              <a:solidFill>
                <a:srgbClr val="D8D8D8">
                  <a:alpha val="55294"/>
                </a:srgbClr>
              </a:solidFill>
              <a:ln cap="flat" cmpd="sng" w="25400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1" name="Google Shape;131;p4"/>
            <p:cNvGrpSpPr/>
            <p:nvPr/>
          </p:nvGrpSpPr>
          <p:grpSpPr>
            <a:xfrm>
              <a:off x="3500876" y="3923453"/>
              <a:ext cx="1131705" cy="2011326"/>
              <a:chOff x="9577279" y="1784655"/>
              <a:chExt cx="2045372" cy="3961643"/>
            </a:xfrm>
          </p:grpSpPr>
          <p:sp>
            <p:nvSpPr>
              <p:cNvPr id="132" name="Google Shape;132;p4"/>
              <p:cNvSpPr/>
              <p:nvPr/>
            </p:nvSpPr>
            <p:spPr>
              <a:xfrm>
                <a:off x="9636181" y="2050953"/>
                <a:ext cx="1931146" cy="3695345"/>
              </a:xfrm>
              <a:custGeom>
                <a:rect b="b" l="l" r="r" t="t"/>
                <a:pathLst>
                  <a:path extrusionOk="0" h="12913" w="4046">
                    <a:moveTo>
                      <a:pt x="4045" y="12912"/>
                    </a:moveTo>
                    <a:lnTo>
                      <a:pt x="0" y="12912"/>
                    </a:lnTo>
                    <a:lnTo>
                      <a:pt x="0" y="0"/>
                    </a:lnTo>
                    <a:lnTo>
                      <a:pt x="4045" y="0"/>
                    </a:lnTo>
                    <a:lnTo>
                      <a:pt x="4045" y="12912"/>
                    </a:lnTo>
                  </a:path>
                </a:pathLst>
              </a:custGeom>
              <a:solidFill>
                <a:srgbClr val="BF9000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4"/>
              <p:cNvSpPr/>
              <p:nvPr/>
            </p:nvSpPr>
            <p:spPr>
              <a:xfrm>
                <a:off x="9829717" y="2259195"/>
                <a:ext cx="1540744" cy="3273539"/>
              </a:xfrm>
              <a:custGeom>
                <a:rect b="b" l="l" r="r" t="t"/>
                <a:pathLst>
                  <a:path extrusionOk="0" h="7482375" w="2110608">
                    <a:moveTo>
                      <a:pt x="1970127" y="7223799"/>
                    </a:moveTo>
                    <a:lnTo>
                      <a:pt x="2110608" y="7223799"/>
                    </a:lnTo>
                    <a:lnTo>
                      <a:pt x="2110608" y="7482375"/>
                    </a:lnTo>
                    <a:lnTo>
                      <a:pt x="1970127" y="7482375"/>
                    </a:lnTo>
                    <a:close/>
                    <a:moveTo>
                      <a:pt x="1641772" y="7223799"/>
                    </a:moveTo>
                    <a:lnTo>
                      <a:pt x="1782253" y="7223799"/>
                    </a:lnTo>
                    <a:lnTo>
                      <a:pt x="1782253" y="7482375"/>
                    </a:lnTo>
                    <a:lnTo>
                      <a:pt x="1641772" y="7482375"/>
                    </a:lnTo>
                    <a:close/>
                    <a:moveTo>
                      <a:pt x="1313418" y="7223799"/>
                    </a:moveTo>
                    <a:lnTo>
                      <a:pt x="1453899" y="7223799"/>
                    </a:lnTo>
                    <a:lnTo>
                      <a:pt x="1453899" y="7482375"/>
                    </a:lnTo>
                    <a:lnTo>
                      <a:pt x="1313418" y="7482375"/>
                    </a:lnTo>
                    <a:close/>
                    <a:moveTo>
                      <a:pt x="985063" y="7223799"/>
                    </a:moveTo>
                    <a:lnTo>
                      <a:pt x="1125544" y="7223799"/>
                    </a:lnTo>
                    <a:lnTo>
                      <a:pt x="1125544" y="7482375"/>
                    </a:lnTo>
                    <a:lnTo>
                      <a:pt x="985063" y="7482375"/>
                    </a:lnTo>
                    <a:close/>
                    <a:moveTo>
                      <a:pt x="656709" y="7223799"/>
                    </a:moveTo>
                    <a:lnTo>
                      <a:pt x="797190" y="7223799"/>
                    </a:lnTo>
                    <a:lnTo>
                      <a:pt x="797190" y="7482375"/>
                    </a:lnTo>
                    <a:lnTo>
                      <a:pt x="656709" y="7482375"/>
                    </a:lnTo>
                    <a:close/>
                    <a:moveTo>
                      <a:pt x="328354" y="7223799"/>
                    </a:moveTo>
                    <a:lnTo>
                      <a:pt x="468835" y="7223799"/>
                    </a:lnTo>
                    <a:lnTo>
                      <a:pt x="468835" y="7482375"/>
                    </a:lnTo>
                    <a:lnTo>
                      <a:pt x="328354" y="7482375"/>
                    </a:lnTo>
                    <a:close/>
                    <a:moveTo>
                      <a:pt x="0" y="7223799"/>
                    </a:moveTo>
                    <a:lnTo>
                      <a:pt x="140481" y="7223799"/>
                    </a:lnTo>
                    <a:lnTo>
                      <a:pt x="140481" y="7482375"/>
                    </a:lnTo>
                    <a:lnTo>
                      <a:pt x="0" y="7482375"/>
                    </a:lnTo>
                    <a:close/>
                    <a:moveTo>
                      <a:pt x="1970127" y="6771592"/>
                    </a:moveTo>
                    <a:lnTo>
                      <a:pt x="2110608" y="6771592"/>
                    </a:lnTo>
                    <a:lnTo>
                      <a:pt x="2110608" y="7030168"/>
                    </a:lnTo>
                    <a:lnTo>
                      <a:pt x="1970127" y="7030168"/>
                    </a:lnTo>
                    <a:close/>
                    <a:moveTo>
                      <a:pt x="1641772" y="6771592"/>
                    </a:moveTo>
                    <a:lnTo>
                      <a:pt x="1782253" y="6771592"/>
                    </a:lnTo>
                    <a:lnTo>
                      <a:pt x="1782253" y="7030168"/>
                    </a:lnTo>
                    <a:lnTo>
                      <a:pt x="1641772" y="7030168"/>
                    </a:lnTo>
                    <a:close/>
                    <a:moveTo>
                      <a:pt x="1313418" y="6771592"/>
                    </a:moveTo>
                    <a:lnTo>
                      <a:pt x="1453899" y="6771592"/>
                    </a:lnTo>
                    <a:lnTo>
                      <a:pt x="1453899" y="7030168"/>
                    </a:lnTo>
                    <a:lnTo>
                      <a:pt x="1313418" y="7030168"/>
                    </a:lnTo>
                    <a:close/>
                    <a:moveTo>
                      <a:pt x="985063" y="6771592"/>
                    </a:moveTo>
                    <a:lnTo>
                      <a:pt x="1125544" y="6771592"/>
                    </a:lnTo>
                    <a:lnTo>
                      <a:pt x="1125544" y="7030168"/>
                    </a:lnTo>
                    <a:lnTo>
                      <a:pt x="985063" y="7030168"/>
                    </a:lnTo>
                    <a:close/>
                    <a:moveTo>
                      <a:pt x="656709" y="6771592"/>
                    </a:moveTo>
                    <a:lnTo>
                      <a:pt x="797190" y="6771592"/>
                    </a:lnTo>
                    <a:lnTo>
                      <a:pt x="797190" y="7030168"/>
                    </a:lnTo>
                    <a:lnTo>
                      <a:pt x="656709" y="7030168"/>
                    </a:lnTo>
                    <a:close/>
                    <a:moveTo>
                      <a:pt x="328354" y="6771592"/>
                    </a:moveTo>
                    <a:lnTo>
                      <a:pt x="468835" y="6771592"/>
                    </a:lnTo>
                    <a:lnTo>
                      <a:pt x="468835" y="7030168"/>
                    </a:lnTo>
                    <a:lnTo>
                      <a:pt x="328354" y="7030168"/>
                    </a:lnTo>
                    <a:close/>
                    <a:moveTo>
                      <a:pt x="0" y="6771592"/>
                    </a:moveTo>
                    <a:lnTo>
                      <a:pt x="140481" y="6771592"/>
                    </a:lnTo>
                    <a:lnTo>
                      <a:pt x="140481" y="7030168"/>
                    </a:lnTo>
                    <a:lnTo>
                      <a:pt x="0" y="7030168"/>
                    </a:lnTo>
                    <a:close/>
                    <a:moveTo>
                      <a:pt x="1970127" y="6316504"/>
                    </a:moveTo>
                    <a:lnTo>
                      <a:pt x="2110608" y="6316504"/>
                    </a:lnTo>
                    <a:lnTo>
                      <a:pt x="2110608" y="6575080"/>
                    </a:lnTo>
                    <a:lnTo>
                      <a:pt x="1970127" y="6575080"/>
                    </a:lnTo>
                    <a:close/>
                    <a:moveTo>
                      <a:pt x="1641772" y="6316504"/>
                    </a:moveTo>
                    <a:lnTo>
                      <a:pt x="1782253" y="6316504"/>
                    </a:lnTo>
                    <a:lnTo>
                      <a:pt x="1782253" y="6575080"/>
                    </a:lnTo>
                    <a:lnTo>
                      <a:pt x="1641772" y="6575080"/>
                    </a:lnTo>
                    <a:close/>
                    <a:moveTo>
                      <a:pt x="1313418" y="6316504"/>
                    </a:moveTo>
                    <a:lnTo>
                      <a:pt x="1453899" y="6316504"/>
                    </a:lnTo>
                    <a:lnTo>
                      <a:pt x="1453899" y="6575080"/>
                    </a:lnTo>
                    <a:lnTo>
                      <a:pt x="1313418" y="6575080"/>
                    </a:lnTo>
                    <a:close/>
                    <a:moveTo>
                      <a:pt x="985063" y="6316504"/>
                    </a:moveTo>
                    <a:lnTo>
                      <a:pt x="1125544" y="6316504"/>
                    </a:lnTo>
                    <a:lnTo>
                      <a:pt x="1125544" y="6575080"/>
                    </a:lnTo>
                    <a:lnTo>
                      <a:pt x="985063" y="6575080"/>
                    </a:lnTo>
                    <a:close/>
                    <a:moveTo>
                      <a:pt x="656709" y="6316504"/>
                    </a:moveTo>
                    <a:lnTo>
                      <a:pt x="797190" y="6316504"/>
                    </a:lnTo>
                    <a:lnTo>
                      <a:pt x="797190" y="6575080"/>
                    </a:lnTo>
                    <a:lnTo>
                      <a:pt x="656709" y="6575080"/>
                    </a:lnTo>
                    <a:close/>
                    <a:moveTo>
                      <a:pt x="328354" y="6316504"/>
                    </a:moveTo>
                    <a:lnTo>
                      <a:pt x="468835" y="6316504"/>
                    </a:lnTo>
                    <a:lnTo>
                      <a:pt x="468835" y="6575080"/>
                    </a:lnTo>
                    <a:lnTo>
                      <a:pt x="328354" y="6575080"/>
                    </a:lnTo>
                    <a:close/>
                    <a:moveTo>
                      <a:pt x="0" y="6316504"/>
                    </a:moveTo>
                    <a:lnTo>
                      <a:pt x="140481" y="6316504"/>
                    </a:lnTo>
                    <a:lnTo>
                      <a:pt x="140481" y="6575080"/>
                    </a:lnTo>
                    <a:lnTo>
                      <a:pt x="0" y="6575080"/>
                    </a:lnTo>
                    <a:close/>
                    <a:moveTo>
                      <a:pt x="1970127" y="5861417"/>
                    </a:moveTo>
                    <a:lnTo>
                      <a:pt x="2110608" y="5861417"/>
                    </a:lnTo>
                    <a:lnTo>
                      <a:pt x="2110608" y="6119993"/>
                    </a:lnTo>
                    <a:lnTo>
                      <a:pt x="1970127" y="6119993"/>
                    </a:lnTo>
                    <a:close/>
                    <a:moveTo>
                      <a:pt x="1641772" y="5861417"/>
                    </a:moveTo>
                    <a:lnTo>
                      <a:pt x="1782253" y="5861417"/>
                    </a:lnTo>
                    <a:lnTo>
                      <a:pt x="1782253" y="6119993"/>
                    </a:lnTo>
                    <a:lnTo>
                      <a:pt x="1641772" y="6119993"/>
                    </a:lnTo>
                    <a:close/>
                    <a:moveTo>
                      <a:pt x="1313418" y="5861417"/>
                    </a:moveTo>
                    <a:lnTo>
                      <a:pt x="1453899" y="5861417"/>
                    </a:lnTo>
                    <a:lnTo>
                      <a:pt x="1453899" y="6119993"/>
                    </a:lnTo>
                    <a:lnTo>
                      <a:pt x="1313418" y="6119993"/>
                    </a:lnTo>
                    <a:close/>
                    <a:moveTo>
                      <a:pt x="985063" y="5861417"/>
                    </a:moveTo>
                    <a:lnTo>
                      <a:pt x="1125544" y="5861417"/>
                    </a:lnTo>
                    <a:lnTo>
                      <a:pt x="1125544" y="6119993"/>
                    </a:lnTo>
                    <a:lnTo>
                      <a:pt x="985063" y="6119993"/>
                    </a:lnTo>
                    <a:close/>
                    <a:moveTo>
                      <a:pt x="656709" y="5861417"/>
                    </a:moveTo>
                    <a:lnTo>
                      <a:pt x="797190" y="5861417"/>
                    </a:lnTo>
                    <a:lnTo>
                      <a:pt x="797190" y="6119993"/>
                    </a:lnTo>
                    <a:lnTo>
                      <a:pt x="656709" y="6119993"/>
                    </a:lnTo>
                    <a:close/>
                    <a:moveTo>
                      <a:pt x="328354" y="5861417"/>
                    </a:moveTo>
                    <a:lnTo>
                      <a:pt x="468835" y="5861417"/>
                    </a:lnTo>
                    <a:lnTo>
                      <a:pt x="468835" y="6119993"/>
                    </a:lnTo>
                    <a:lnTo>
                      <a:pt x="328354" y="6119993"/>
                    </a:lnTo>
                    <a:close/>
                    <a:moveTo>
                      <a:pt x="0" y="5861417"/>
                    </a:moveTo>
                    <a:lnTo>
                      <a:pt x="140481" y="5861417"/>
                    </a:lnTo>
                    <a:lnTo>
                      <a:pt x="140481" y="6119993"/>
                    </a:lnTo>
                    <a:lnTo>
                      <a:pt x="0" y="6119993"/>
                    </a:lnTo>
                    <a:close/>
                    <a:moveTo>
                      <a:pt x="1970127" y="5268074"/>
                    </a:moveTo>
                    <a:lnTo>
                      <a:pt x="2110608" y="5268074"/>
                    </a:lnTo>
                    <a:lnTo>
                      <a:pt x="2110608" y="5526651"/>
                    </a:lnTo>
                    <a:lnTo>
                      <a:pt x="1970127" y="5526651"/>
                    </a:lnTo>
                    <a:close/>
                    <a:moveTo>
                      <a:pt x="1641772" y="5268074"/>
                    </a:moveTo>
                    <a:lnTo>
                      <a:pt x="1782253" y="5268074"/>
                    </a:lnTo>
                    <a:lnTo>
                      <a:pt x="1782253" y="5526651"/>
                    </a:lnTo>
                    <a:lnTo>
                      <a:pt x="1641772" y="5526651"/>
                    </a:lnTo>
                    <a:close/>
                    <a:moveTo>
                      <a:pt x="1313418" y="5268074"/>
                    </a:moveTo>
                    <a:lnTo>
                      <a:pt x="1453899" y="5268074"/>
                    </a:lnTo>
                    <a:lnTo>
                      <a:pt x="1453899" y="5526651"/>
                    </a:lnTo>
                    <a:lnTo>
                      <a:pt x="1313418" y="5526651"/>
                    </a:lnTo>
                    <a:close/>
                    <a:moveTo>
                      <a:pt x="985063" y="5268074"/>
                    </a:moveTo>
                    <a:lnTo>
                      <a:pt x="1125544" y="5268074"/>
                    </a:lnTo>
                    <a:lnTo>
                      <a:pt x="1125544" y="5526651"/>
                    </a:lnTo>
                    <a:lnTo>
                      <a:pt x="985063" y="5526651"/>
                    </a:lnTo>
                    <a:close/>
                    <a:moveTo>
                      <a:pt x="656709" y="5268074"/>
                    </a:moveTo>
                    <a:lnTo>
                      <a:pt x="797190" y="5268074"/>
                    </a:lnTo>
                    <a:lnTo>
                      <a:pt x="797190" y="5526651"/>
                    </a:lnTo>
                    <a:lnTo>
                      <a:pt x="656709" y="5526651"/>
                    </a:lnTo>
                    <a:close/>
                    <a:moveTo>
                      <a:pt x="328354" y="5268074"/>
                    </a:moveTo>
                    <a:lnTo>
                      <a:pt x="468835" y="5268074"/>
                    </a:lnTo>
                    <a:lnTo>
                      <a:pt x="468835" y="5526651"/>
                    </a:lnTo>
                    <a:lnTo>
                      <a:pt x="328354" y="5526651"/>
                    </a:lnTo>
                    <a:close/>
                    <a:moveTo>
                      <a:pt x="0" y="5268074"/>
                    </a:moveTo>
                    <a:lnTo>
                      <a:pt x="140481" y="5268074"/>
                    </a:lnTo>
                    <a:lnTo>
                      <a:pt x="140481" y="5526651"/>
                    </a:lnTo>
                    <a:lnTo>
                      <a:pt x="0" y="5526651"/>
                    </a:lnTo>
                    <a:close/>
                    <a:moveTo>
                      <a:pt x="1970127" y="4815866"/>
                    </a:moveTo>
                    <a:lnTo>
                      <a:pt x="2110608" y="4815866"/>
                    </a:lnTo>
                    <a:lnTo>
                      <a:pt x="2110608" y="5074442"/>
                    </a:lnTo>
                    <a:lnTo>
                      <a:pt x="1970127" y="5074442"/>
                    </a:lnTo>
                    <a:close/>
                    <a:moveTo>
                      <a:pt x="1641772" y="4815866"/>
                    </a:moveTo>
                    <a:lnTo>
                      <a:pt x="1782253" y="4815866"/>
                    </a:lnTo>
                    <a:lnTo>
                      <a:pt x="1782253" y="5074442"/>
                    </a:lnTo>
                    <a:lnTo>
                      <a:pt x="1641772" y="5074442"/>
                    </a:lnTo>
                    <a:close/>
                    <a:moveTo>
                      <a:pt x="1313418" y="4815866"/>
                    </a:moveTo>
                    <a:lnTo>
                      <a:pt x="1453899" y="4815866"/>
                    </a:lnTo>
                    <a:lnTo>
                      <a:pt x="1453899" y="5074442"/>
                    </a:lnTo>
                    <a:lnTo>
                      <a:pt x="1313418" y="5074442"/>
                    </a:lnTo>
                    <a:close/>
                    <a:moveTo>
                      <a:pt x="985063" y="4815866"/>
                    </a:moveTo>
                    <a:lnTo>
                      <a:pt x="1125544" y="4815866"/>
                    </a:lnTo>
                    <a:lnTo>
                      <a:pt x="1125544" y="5074442"/>
                    </a:lnTo>
                    <a:lnTo>
                      <a:pt x="985063" y="5074442"/>
                    </a:lnTo>
                    <a:close/>
                    <a:moveTo>
                      <a:pt x="656709" y="4815866"/>
                    </a:moveTo>
                    <a:lnTo>
                      <a:pt x="797190" y="4815866"/>
                    </a:lnTo>
                    <a:lnTo>
                      <a:pt x="797190" y="5074442"/>
                    </a:lnTo>
                    <a:lnTo>
                      <a:pt x="656709" y="5074442"/>
                    </a:lnTo>
                    <a:close/>
                    <a:moveTo>
                      <a:pt x="328354" y="4815866"/>
                    </a:moveTo>
                    <a:lnTo>
                      <a:pt x="468835" y="4815866"/>
                    </a:lnTo>
                    <a:lnTo>
                      <a:pt x="468835" y="5074442"/>
                    </a:lnTo>
                    <a:lnTo>
                      <a:pt x="328354" y="5074442"/>
                    </a:lnTo>
                    <a:close/>
                    <a:moveTo>
                      <a:pt x="0" y="4815866"/>
                    </a:moveTo>
                    <a:lnTo>
                      <a:pt x="140481" y="4815866"/>
                    </a:lnTo>
                    <a:lnTo>
                      <a:pt x="140481" y="5074442"/>
                    </a:lnTo>
                    <a:lnTo>
                      <a:pt x="0" y="5074442"/>
                    </a:lnTo>
                    <a:close/>
                    <a:moveTo>
                      <a:pt x="1970127" y="4360778"/>
                    </a:moveTo>
                    <a:lnTo>
                      <a:pt x="2110608" y="4360778"/>
                    </a:lnTo>
                    <a:lnTo>
                      <a:pt x="2110608" y="4619354"/>
                    </a:lnTo>
                    <a:lnTo>
                      <a:pt x="1970127" y="4619354"/>
                    </a:lnTo>
                    <a:close/>
                    <a:moveTo>
                      <a:pt x="1641772" y="4360778"/>
                    </a:moveTo>
                    <a:lnTo>
                      <a:pt x="1782253" y="4360778"/>
                    </a:lnTo>
                    <a:lnTo>
                      <a:pt x="1782253" y="4619354"/>
                    </a:lnTo>
                    <a:lnTo>
                      <a:pt x="1641772" y="4619354"/>
                    </a:lnTo>
                    <a:close/>
                    <a:moveTo>
                      <a:pt x="1313418" y="4360778"/>
                    </a:moveTo>
                    <a:lnTo>
                      <a:pt x="1453899" y="4360778"/>
                    </a:lnTo>
                    <a:lnTo>
                      <a:pt x="1453899" y="4619354"/>
                    </a:lnTo>
                    <a:lnTo>
                      <a:pt x="1313418" y="4619354"/>
                    </a:lnTo>
                    <a:close/>
                    <a:moveTo>
                      <a:pt x="985063" y="4360778"/>
                    </a:moveTo>
                    <a:lnTo>
                      <a:pt x="1125544" y="4360778"/>
                    </a:lnTo>
                    <a:lnTo>
                      <a:pt x="1125544" y="4619354"/>
                    </a:lnTo>
                    <a:lnTo>
                      <a:pt x="985063" y="4619354"/>
                    </a:lnTo>
                    <a:close/>
                    <a:moveTo>
                      <a:pt x="656709" y="4360778"/>
                    </a:moveTo>
                    <a:lnTo>
                      <a:pt x="797190" y="4360778"/>
                    </a:lnTo>
                    <a:lnTo>
                      <a:pt x="797190" y="4619354"/>
                    </a:lnTo>
                    <a:lnTo>
                      <a:pt x="656709" y="4619354"/>
                    </a:lnTo>
                    <a:close/>
                    <a:moveTo>
                      <a:pt x="328354" y="4360778"/>
                    </a:moveTo>
                    <a:lnTo>
                      <a:pt x="468835" y="4360778"/>
                    </a:lnTo>
                    <a:lnTo>
                      <a:pt x="468835" y="4619354"/>
                    </a:lnTo>
                    <a:lnTo>
                      <a:pt x="328354" y="4619354"/>
                    </a:lnTo>
                    <a:close/>
                    <a:moveTo>
                      <a:pt x="0" y="4360778"/>
                    </a:moveTo>
                    <a:lnTo>
                      <a:pt x="140481" y="4360778"/>
                    </a:lnTo>
                    <a:lnTo>
                      <a:pt x="140481" y="4619354"/>
                    </a:lnTo>
                    <a:lnTo>
                      <a:pt x="0" y="4619354"/>
                    </a:lnTo>
                    <a:close/>
                    <a:moveTo>
                      <a:pt x="1970127" y="3905690"/>
                    </a:moveTo>
                    <a:lnTo>
                      <a:pt x="2110608" y="3905690"/>
                    </a:lnTo>
                    <a:lnTo>
                      <a:pt x="2110608" y="4164267"/>
                    </a:lnTo>
                    <a:lnTo>
                      <a:pt x="1970127" y="4164267"/>
                    </a:lnTo>
                    <a:close/>
                    <a:moveTo>
                      <a:pt x="1641772" y="3905690"/>
                    </a:moveTo>
                    <a:lnTo>
                      <a:pt x="1782253" y="3905690"/>
                    </a:lnTo>
                    <a:lnTo>
                      <a:pt x="1782253" y="4164267"/>
                    </a:lnTo>
                    <a:lnTo>
                      <a:pt x="1641772" y="4164267"/>
                    </a:lnTo>
                    <a:close/>
                    <a:moveTo>
                      <a:pt x="1313418" y="3905690"/>
                    </a:moveTo>
                    <a:lnTo>
                      <a:pt x="1453899" y="3905690"/>
                    </a:lnTo>
                    <a:lnTo>
                      <a:pt x="1453899" y="4164267"/>
                    </a:lnTo>
                    <a:lnTo>
                      <a:pt x="1313418" y="4164267"/>
                    </a:lnTo>
                    <a:close/>
                    <a:moveTo>
                      <a:pt x="985063" y="3905690"/>
                    </a:moveTo>
                    <a:lnTo>
                      <a:pt x="1125544" y="3905690"/>
                    </a:lnTo>
                    <a:lnTo>
                      <a:pt x="1125544" y="4164267"/>
                    </a:lnTo>
                    <a:lnTo>
                      <a:pt x="985063" y="4164267"/>
                    </a:lnTo>
                    <a:close/>
                    <a:moveTo>
                      <a:pt x="656709" y="3905690"/>
                    </a:moveTo>
                    <a:lnTo>
                      <a:pt x="797190" y="3905690"/>
                    </a:lnTo>
                    <a:lnTo>
                      <a:pt x="797190" y="4164267"/>
                    </a:lnTo>
                    <a:lnTo>
                      <a:pt x="656709" y="4164267"/>
                    </a:lnTo>
                    <a:close/>
                    <a:moveTo>
                      <a:pt x="328354" y="3905690"/>
                    </a:moveTo>
                    <a:lnTo>
                      <a:pt x="468835" y="3905690"/>
                    </a:lnTo>
                    <a:lnTo>
                      <a:pt x="468835" y="4164267"/>
                    </a:lnTo>
                    <a:lnTo>
                      <a:pt x="328354" y="4164267"/>
                    </a:lnTo>
                    <a:close/>
                    <a:moveTo>
                      <a:pt x="0" y="3905690"/>
                    </a:moveTo>
                    <a:lnTo>
                      <a:pt x="140481" y="3905690"/>
                    </a:lnTo>
                    <a:lnTo>
                      <a:pt x="140481" y="4164267"/>
                    </a:lnTo>
                    <a:lnTo>
                      <a:pt x="0" y="4164267"/>
                    </a:lnTo>
                    <a:close/>
                    <a:moveTo>
                      <a:pt x="1970127" y="3315229"/>
                    </a:moveTo>
                    <a:lnTo>
                      <a:pt x="2110608" y="3315229"/>
                    </a:lnTo>
                    <a:lnTo>
                      <a:pt x="2110608" y="3573806"/>
                    </a:lnTo>
                    <a:lnTo>
                      <a:pt x="1970127" y="3573806"/>
                    </a:lnTo>
                    <a:close/>
                    <a:moveTo>
                      <a:pt x="1641772" y="3315229"/>
                    </a:moveTo>
                    <a:lnTo>
                      <a:pt x="1782253" y="3315229"/>
                    </a:lnTo>
                    <a:lnTo>
                      <a:pt x="1782253" y="3573806"/>
                    </a:lnTo>
                    <a:lnTo>
                      <a:pt x="1641772" y="3573806"/>
                    </a:lnTo>
                    <a:close/>
                    <a:moveTo>
                      <a:pt x="1313418" y="3315229"/>
                    </a:moveTo>
                    <a:lnTo>
                      <a:pt x="1453899" y="3315229"/>
                    </a:lnTo>
                    <a:lnTo>
                      <a:pt x="1453899" y="3573806"/>
                    </a:lnTo>
                    <a:lnTo>
                      <a:pt x="1313418" y="3573806"/>
                    </a:lnTo>
                    <a:close/>
                    <a:moveTo>
                      <a:pt x="985063" y="3315229"/>
                    </a:moveTo>
                    <a:lnTo>
                      <a:pt x="1125544" y="3315229"/>
                    </a:lnTo>
                    <a:lnTo>
                      <a:pt x="1125544" y="3573806"/>
                    </a:lnTo>
                    <a:lnTo>
                      <a:pt x="985063" y="3573806"/>
                    </a:lnTo>
                    <a:close/>
                    <a:moveTo>
                      <a:pt x="656709" y="3315229"/>
                    </a:moveTo>
                    <a:lnTo>
                      <a:pt x="797190" y="3315229"/>
                    </a:lnTo>
                    <a:lnTo>
                      <a:pt x="797190" y="3573806"/>
                    </a:lnTo>
                    <a:lnTo>
                      <a:pt x="656709" y="3573806"/>
                    </a:lnTo>
                    <a:close/>
                    <a:moveTo>
                      <a:pt x="328354" y="3315229"/>
                    </a:moveTo>
                    <a:lnTo>
                      <a:pt x="468835" y="3315229"/>
                    </a:lnTo>
                    <a:lnTo>
                      <a:pt x="468835" y="3573806"/>
                    </a:lnTo>
                    <a:lnTo>
                      <a:pt x="328354" y="3573806"/>
                    </a:lnTo>
                    <a:close/>
                    <a:moveTo>
                      <a:pt x="0" y="3315229"/>
                    </a:moveTo>
                    <a:lnTo>
                      <a:pt x="140481" y="3315229"/>
                    </a:lnTo>
                    <a:lnTo>
                      <a:pt x="140481" y="3573806"/>
                    </a:lnTo>
                    <a:lnTo>
                      <a:pt x="0" y="3573806"/>
                    </a:lnTo>
                    <a:close/>
                    <a:moveTo>
                      <a:pt x="1970127" y="2860142"/>
                    </a:moveTo>
                    <a:lnTo>
                      <a:pt x="2110608" y="2860142"/>
                    </a:lnTo>
                    <a:lnTo>
                      <a:pt x="2110608" y="3118719"/>
                    </a:lnTo>
                    <a:lnTo>
                      <a:pt x="1970127" y="3118719"/>
                    </a:lnTo>
                    <a:close/>
                    <a:moveTo>
                      <a:pt x="1641772" y="2860142"/>
                    </a:moveTo>
                    <a:lnTo>
                      <a:pt x="1782253" y="2860142"/>
                    </a:lnTo>
                    <a:lnTo>
                      <a:pt x="1782253" y="3118719"/>
                    </a:lnTo>
                    <a:lnTo>
                      <a:pt x="1641772" y="3118719"/>
                    </a:lnTo>
                    <a:close/>
                    <a:moveTo>
                      <a:pt x="1313418" y="2860142"/>
                    </a:moveTo>
                    <a:lnTo>
                      <a:pt x="1453899" y="2860142"/>
                    </a:lnTo>
                    <a:lnTo>
                      <a:pt x="1453899" y="3118719"/>
                    </a:lnTo>
                    <a:lnTo>
                      <a:pt x="1313418" y="3118719"/>
                    </a:lnTo>
                    <a:close/>
                    <a:moveTo>
                      <a:pt x="985063" y="2860142"/>
                    </a:moveTo>
                    <a:lnTo>
                      <a:pt x="1125544" y="2860142"/>
                    </a:lnTo>
                    <a:lnTo>
                      <a:pt x="1125544" y="3118719"/>
                    </a:lnTo>
                    <a:lnTo>
                      <a:pt x="985063" y="3118719"/>
                    </a:lnTo>
                    <a:close/>
                    <a:moveTo>
                      <a:pt x="656709" y="2860142"/>
                    </a:moveTo>
                    <a:lnTo>
                      <a:pt x="797190" y="2860142"/>
                    </a:lnTo>
                    <a:lnTo>
                      <a:pt x="797190" y="3118719"/>
                    </a:lnTo>
                    <a:lnTo>
                      <a:pt x="656709" y="3118719"/>
                    </a:lnTo>
                    <a:close/>
                    <a:moveTo>
                      <a:pt x="328354" y="2860142"/>
                    </a:moveTo>
                    <a:lnTo>
                      <a:pt x="468835" y="2860142"/>
                    </a:lnTo>
                    <a:lnTo>
                      <a:pt x="468835" y="3118719"/>
                    </a:lnTo>
                    <a:lnTo>
                      <a:pt x="328354" y="3118719"/>
                    </a:lnTo>
                    <a:close/>
                    <a:moveTo>
                      <a:pt x="0" y="2860142"/>
                    </a:moveTo>
                    <a:lnTo>
                      <a:pt x="140481" y="2860142"/>
                    </a:lnTo>
                    <a:lnTo>
                      <a:pt x="140481" y="3118719"/>
                    </a:lnTo>
                    <a:lnTo>
                      <a:pt x="0" y="3118719"/>
                    </a:lnTo>
                    <a:close/>
                    <a:moveTo>
                      <a:pt x="1970127" y="2407933"/>
                    </a:moveTo>
                    <a:lnTo>
                      <a:pt x="2110608" y="2407933"/>
                    </a:lnTo>
                    <a:lnTo>
                      <a:pt x="2110608" y="2666510"/>
                    </a:lnTo>
                    <a:lnTo>
                      <a:pt x="1970127" y="2666510"/>
                    </a:lnTo>
                    <a:close/>
                    <a:moveTo>
                      <a:pt x="1641772" y="2407933"/>
                    </a:moveTo>
                    <a:lnTo>
                      <a:pt x="1782253" y="2407933"/>
                    </a:lnTo>
                    <a:lnTo>
                      <a:pt x="1782253" y="2666510"/>
                    </a:lnTo>
                    <a:lnTo>
                      <a:pt x="1641772" y="2666510"/>
                    </a:lnTo>
                    <a:close/>
                    <a:moveTo>
                      <a:pt x="1313418" y="2407933"/>
                    </a:moveTo>
                    <a:lnTo>
                      <a:pt x="1453899" y="2407933"/>
                    </a:lnTo>
                    <a:lnTo>
                      <a:pt x="1453899" y="2666510"/>
                    </a:lnTo>
                    <a:lnTo>
                      <a:pt x="1313418" y="2666510"/>
                    </a:lnTo>
                    <a:close/>
                    <a:moveTo>
                      <a:pt x="985063" y="2407933"/>
                    </a:moveTo>
                    <a:lnTo>
                      <a:pt x="1125544" y="2407933"/>
                    </a:lnTo>
                    <a:lnTo>
                      <a:pt x="1125544" y="2666510"/>
                    </a:lnTo>
                    <a:lnTo>
                      <a:pt x="985063" y="2666510"/>
                    </a:lnTo>
                    <a:close/>
                    <a:moveTo>
                      <a:pt x="656709" y="2407933"/>
                    </a:moveTo>
                    <a:lnTo>
                      <a:pt x="797190" y="2407933"/>
                    </a:lnTo>
                    <a:lnTo>
                      <a:pt x="797190" y="2666510"/>
                    </a:lnTo>
                    <a:lnTo>
                      <a:pt x="656709" y="2666510"/>
                    </a:lnTo>
                    <a:close/>
                    <a:moveTo>
                      <a:pt x="328354" y="2407933"/>
                    </a:moveTo>
                    <a:lnTo>
                      <a:pt x="468835" y="2407933"/>
                    </a:lnTo>
                    <a:lnTo>
                      <a:pt x="468835" y="2666510"/>
                    </a:lnTo>
                    <a:lnTo>
                      <a:pt x="328354" y="2666510"/>
                    </a:lnTo>
                    <a:close/>
                    <a:moveTo>
                      <a:pt x="0" y="2407933"/>
                    </a:moveTo>
                    <a:lnTo>
                      <a:pt x="140481" y="2407933"/>
                    </a:lnTo>
                    <a:lnTo>
                      <a:pt x="140481" y="2666510"/>
                    </a:lnTo>
                    <a:lnTo>
                      <a:pt x="0" y="2666510"/>
                    </a:lnTo>
                    <a:close/>
                    <a:moveTo>
                      <a:pt x="1970127" y="1952845"/>
                    </a:moveTo>
                    <a:lnTo>
                      <a:pt x="2110608" y="1952845"/>
                    </a:lnTo>
                    <a:lnTo>
                      <a:pt x="2110608" y="2211420"/>
                    </a:lnTo>
                    <a:lnTo>
                      <a:pt x="1970127" y="2211420"/>
                    </a:lnTo>
                    <a:close/>
                    <a:moveTo>
                      <a:pt x="1641772" y="1952845"/>
                    </a:moveTo>
                    <a:lnTo>
                      <a:pt x="1782253" y="1952845"/>
                    </a:lnTo>
                    <a:lnTo>
                      <a:pt x="1782253" y="2211420"/>
                    </a:lnTo>
                    <a:lnTo>
                      <a:pt x="1641772" y="2211420"/>
                    </a:lnTo>
                    <a:close/>
                    <a:moveTo>
                      <a:pt x="1313418" y="1952845"/>
                    </a:moveTo>
                    <a:lnTo>
                      <a:pt x="1453899" y="1952845"/>
                    </a:lnTo>
                    <a:lnTo>
                      <a:pt x="1453899" y="2211420"/>
                    </a:lnTo>
                    <a:lnTo>
                      <a:pt x="1313418" y="2211420"/>
                    </a:lnTo>
                    <a:close/>
                    <a:moveTo>
                      <a:pt x="985063" y="1952845"/>
                    </a:moveTo>
                    <a:lnTo>
                      <a:pt x="1125544" y="1952845"/>
                    </a:lnTo>
                    <a:lnTo>
                      <a:pt x="1125544" y="2211420"/>
                    </a:lnTo>
                    <a:lnTo>
                      <a:pt x="985063" y="2211420"/>
                    </a:lnTo>
                    <a:close/>
                    <a:moveTo>
                      <a:pt x="656709" y="1952845"/>
                    </a:moveTo>
                    <a:lnTo>
                      <a:pt x="797190" y="1952845"/>
                    </a:lnTo>
                    <a:lnTo>
                      <a:pt x="797190" y="2211420"/>
                    </a:lnTo>
                    <a:lnTo>
                      <a:pt x="656709" y="2211420"/>
                    </a:lnTo>
                    <a:close/>
                    <a:moveTo>
                      <a:pt x="328354" y="1952845"/>
                    </a:moveTo>
                    <a:lnTo>
                      <a:pt x="468835" y="1952845"/>
                    </a:lnTo>
                    <a:lnTo>
                      <a:pt x="468835" y="2211420"/>
                    </a:lnTo>
                    <a:lnTo>
                      <a:pt x="328354" y="2211420"/>
                    </a:lnTo>
                    <a:close/>
                    <a:moveTo>
                      <a:pt x="0" y="1952845"/>
                    </a:moveTo>
                    <a:lnTo>
                      <a:pt x="140481" y="1952845"/>
                    </a:lnTo>
                    <a:lnTo>
                      <a:pt x="140481" y="2211420"/>
                    </a:lnTo>
                    <a:lnTo>
                      <a:pt x="0" y="2211420"/>
                    </a:lnTo>
                    <a:close/>
                    <a:moveTo>
                      <a:pt x="1970127" y="1362384"/>
                    </a:moveTo>
                    <a:lnTo>
                      <a:pt x="2110608" y="1362384"/>
                    </a:lnTo>
                    <a:lnTo>
                      <a:pt x="2110608" y="1620959"/>
                    </a:lnTo>
                    <a:lnTo>
                      <a:pt x="1970127" y="1620959"/>
                    </a:lnTo>
                    <a:close/>
                    <a:moveTo>
                      <a:pt x="1641772" y="1362384"/>
                    </a:moveTo>
                    <a:lnTo>
                      <a:pt x="1782253" y="1362384"/>
                    </a:lnTo>
                    <a:lnTo>
                      <a:pt x="1782253" y="1620959"/>
                    </a:lnTo>
                    <a:lnTo>
                      <a:pt x="1641772" y="1620959"/>
                    </a:lnTo>
                    <a:close/>
                    <a:moveTo>
                      <a:pt x="1313418" y="1362384"/>
                    </a:moveTo>
                    <a:lnTo>
                      <a:pt x="1453899" y="1362384"/>
                    </a:lnTo>
                    <a:lnTo>
                      <a:pt x="1453899" y="1620959"/>
                    </a:lnTo>
                    <a:lnTo>
                      <a:pt x="1313418" y="1620959"/>
                    </a:lnTo>
                    <a:close/>
                    <a:moveTo>
                      <a:pt x="985063" y="1362384"/>
                    </a:moveTo>
                    <a:lnTo>
                      <a:pt x="1125544" y="1362384"/>
                    </a:lnTo>
                    <a:lnTo>
                      <a:pt x="1125544" y="1620959"/>
                    </a:lnTo>
                    <a:lnTo>
                      <a:pt x="985063" y="1620959"/>
                    </a:lnTo>
                    <a:close/>
                    <a:moveTo>
                      <a:pt x="656709" y="1362384"/>
                    </a:moveTo>
                    <a:lnTo>
                      <a:pt x="797190" y="1362384"/>
                    </a:lnTo>
                    <a:lnTo>
                      <a:pt x="797190" y="1620959"/>
                    </a:lnTo>
                    <a:lnTo>
                      <a:pt x="656709" y="1620959"/>
                    </a:lnTo>
                    <a:close/>
                    <a:moveTo>
                      <a:pt x="328354" y="1362384"/>
                    </a:moveTo>
                    <a:lnTo>
                      <a:pt x="468835" y="1362384"/>
                    </a:lnTo>
                    <a:lnTo>
                      <a:pt x="468835" y="1620959"/>
                    </a:lnTo>
                    <a:lnTo>
                      <a:pt x="328354" y="1620959"/>
                    </a:lnTo>
                    <a:close/>
                    <a:moveTo>
                      <a:pt x="0" y="1362384"/>
                    </a:moveTo>
                    <a:lnTo>
                      <a:pt x="140481" y="1362384"/>
                    </a:lnTo>
                    <a:lnTo>
                      <a:pt x="140481" y="1620959"/>
                    </a:lnTo>
                    <a:lnTo>
                      <a:pt x="0" y="1620959"/>
                    </a:lnTo>
                    <a:close/>
                    <a:moveTo>
                      <a:pt x="1970127" y="907297"/>
                    </a:moveTo>
                    <a:lnTo>
                      <a:pt x="2110608" y="907297"/>
                    </a:lnTo>
                    <a:lnTo>
                      <a:pt x="2110608" y="1165872"/>
                    </a:lnTo>
                    <a:lnTo>
                      <a:pt x="1970127" y="1165872"/>
                    </a:lnTo>
                    <a:close/>
                    <a:moveTo>
                      <a:pt x="1641772" y="907297"/>
                    </a:moveTo>
                    <a:lnTo>
                      <a:pt x="1782253" y="907297"/>
                    </a:lnTo>
                    <a:lnTo>
                      <a:pt x="1782253" y="1165872"/>
                    </a:lnTo>
                    <a:lnTo>
                      <a:pt x="1641772" y="1165872"/>
                    </a:lnTo>
                    <a:close/>
                    <a:moveTo>
                      <a:pt x="1313418" y="907297"/>
                    </a:moveTo>
                    <a:lnTo>
                      <a:pt x="1453899" y="907297"/>
                    </a:lnTo>
                    <a:lnTo>
                      <a:pt x="1453899" y="1165872"/>
                    </a:lnTo>
                    <a:lnTo>
                      <a:pt x="1313418" y="1165872"/>
                    </a:lnTo>
                    <a:close/>
                    <a:moveTo>
                      <a:pt x="985063" y="907297"/>
                    </a:moveTo>
                    <a:lnTo>
                      <a:pt x="1125544" y="907297"/>
                    </a:lnTo>
                    <a:lnTo>
                      <a:pt x="1125544" y="1165872"/>
                    </a:lnTo>
                    <a:lnTo>
                      <a:pt x="985063" y="1165872"/>
                    </a:lnTo>
                    <a:close/>
                    <a:moveTo>
                      <a:pt x="656709" y="907297"/>
                    </a:moveTo>
                    <a:lnTo>
                      <a:pt x="797190" y="907297"/>
                    </a:lnTo>
                    <a:lnTo>
                      <a:pt x="797190" y="1165872"/>
                    </a:lnTo>
                    <a:lnTo>
                      <a:pt x="656709" y="1165872"/>
                    </a:lnTo>
                    <a:close/>
                    <a:moveTo>
                      <a:pt x="328354" y="907297"/>
                    </a:moveTo>
                    <a:lnTo>
                      <a:pt x="468835" y="907297"/>
                    </a:lnTo>
                    <a:lnTo>
                      <a:pt x="468835" y="1165872"/>
                    </a:lnTo>
                    <a:lnTo>
                      <a:pt x="328354" y="1165872"/>
                    </a:lnTo>
                    <a:close/>
                    <a:moveTo>
                      <a:pt x="0" y="907297"/>
                    </a:moveTo>
                    <a:lnTo>
                      <a:pt x="140481" y="907297"/>
                    </a:lnTo>
                    <a:lnTo>
                      <a:pt x="140481" y="1165872"/>
                    </a:lnTo>
                    <a:lnTo>
                      <a:pt x="0" y="1165872"/>
                    </a:lnTo>
                    <a:close/>
                    <a:moveTo>
                      <a:pt x="1970127" y="455088"/>
                    </a:moveTo>
                    <a:lnTo>
                      <a:pt x="2110608" y="455088"/>
                    </a:lnTo>
                    <a:lnTo>
                      <a:pt x="2110608" y="713665"/>
                    </a:lnTo>
                    <a:lnTo>
                      <a:pt x="1970127" y="713665"/>
                    </a:lnTo>
                    <a:close/>
                    <a:moveTo>
                      <a:pt x="1641772" y="455088"/>
                    </a:moveTo>
                    <a:lnTo>
                      <a:pt x="1782253" y="455088"/>
                    </a:lnTo>
                    <a:lnTo>
                      <a:pt x="1782253" y="713665"/>
                    </a:lnTo>
                    <a:lnTo>
                      <a:pt x="1641772" y="713665"/>
                    </a:lnTo>
                    <a:close/>
                    <a:moveTo>
                      <a:pt x="1313418" y="455088"/>
                    </a:moveTo>
                    <a:lnTo>
                      <a:pt x="1453899" y="455088"/>
                    </a:lnTo>
                    <a:lnTo>
                      <a:pt x="1453899" y="713665"/>
                    </a:lnTo>
                    <a:lnTo>
                      <a:pt x="1313418" y="713665"/>
                    </a:lnTo>
                    <a:close/>
                    <a:moveTo>
                      <a:pt x="985063" y="455088"/>
                    </a:moveTo>
                    <a:lnTo>
                      <a:pt x="1125544" y="455088"/>
                    </a:lnTo>
                    <a:lnTo>
                      <a:pt x="1125544" y="713665"/>
                    </a:lnTo>
                    <a:lnTo>
                      <a:pt x="985063" y="713665"/>
                    </a:lnTo>
                    <a:close/>
                    <a:moveTo>
                      <a:pt x="656709" y="455088"/>
                    </a:moveTo>
                    <a:lnTo>
                      <a:pt x="797190" y="455088"/>
                    </a:lnTo>
                    <a:lnTo>
                      <a:pt x="797190" y="713665"/>
                    </a:lnTo>
                    <a:lnTo>
                      <a:pt x="656709" y="713665"/>
                    </a:lnTo>
                    <a:close/>
                    <a:moveTo>
                      <a:pt x="328354" y="455088"/>
                    </a:moveTo>
                    <a:lnTo>
                      <a:pt x="468835" y="455088"/>
                    </a:lnTo>
                    <a:lnTo>
                      <a:pt x="468835" y="713665"/>
                    </a:lnTo>
                    <a:lnTo>
                      <a:pt x="328354" y="713665"/>
                    </a:lnTo>
                    <a:close/>
                    <a:moveTo>
                      <a:pt x="0" y="455088"/>
                    </a:moveTo>
                    <a:lnTo>
                      <a:pt x="140481" y="455088"/>
                    </a:lnTo>
                    <a:lnTo>
                      <a:pt x="140481" y="713665"/>
                    </a:lnTo>
                    <a:lnTo>
                      <a:pt x="0" y="713665"/>
                    </a:lnTo>
                    <a:close/>
                    <a:moveTo>
                      <a:pt x="1970127" y="0"/>
                    </a:moveTo>
                    <a:lnTo>
                      <a:pt x="2110608" y="0"/>
                    </a:lnTo>
                    <a:lnTo>
                      <a:pt x="2110608" y="258574"/>
                    </a:lnTo>
                    <a:lnTo>
                      <a:pt x="1970127" y="258574"/>
                    </a:lnTo>
                    <a:close/>
                    <a:moveTo>
                      <a:pt x="1641772" y="0"/>
                    </a:moveTo>
                    <a:lnTo>
                      <a:pt x="1782253" y="0"/>
                    </a:lnTo>
                    <a:lnTo>
                      <a:pt x="1782253" y="258574"/>
                    </a:lnTo>
                    <a:lnTo>
                      <a:pt x="1641772" y="258574"/>
                    </a:lnTo>
                    <a:close/>
                    <a:moveTo>
                      <a:pt x="1313418" y="0"/>
                    </a:moveTo>
                    <a:lnTo>
                      <a:pt x="1453899" y="0"/>
                    </a:lnTo>
                    <a:lnTo>
                      <a:pt x="1453899" y="258574"/>
                    </a:lnTo>
                    <a:lnTo>
                      <a:pt x="1313418" y="258574"/>
                    </a:lnTo>
                    <a:close/>
                    <a:moveTo>
                      <a:pt x="985063" y="0"/>
                    </a:moveTo>
                    <a:lnTo>
                      <a:pt x="1125544" y="0"/>
                    </a:lnTo>
                    <a:lnTo>
                      <a:pt x="1125544" y="258574"/>
                    </a:lnTo>
                    <a:lnTo>
                      <a:pt x="985063" y="258574"/>
                    </a:lnTo>
                    <a:close/>
                    <a:moveTo>
                      <a:pt x="656709" y="0"/>
                    </a:moveTo>
                    <a:lnTo>
                      <a:pt x="797190" y="0"/>
                    </a:lnTo>
                    <a:lnTo>
                      <a:pt x="797190" y="258574"/>
                    </a:lnTo>
                    <a:lnTo>
                      <a:pt x="656709" y="258574"/>
                    </a:lnTo>
                    <a:close/>
                    <a:moveTo>
                      <a:pt x="328354" y="0"/>
                    </a:moveTo>
                    <a:lnTo>
                      <a:pt x="468835" y="0"/>
                    </a:lnTo>
                    <a:lnTo>
                      <a:pt x="468835" y="258574"/>
                    </a:lnTo>
                    <a:lnTo>
                      <a:pt x="328354" y="258574"/>
                    </a:lnTo>
                    <a:close/>
                    <a:moveTo>
                      <a:pt x="0" y="0"/>
                    </a:moveTo>
                    <a:lnTo>
                      <a:pt x="140481" y="0"/>
                    </a:lnTo>
                    <a:lnTo>
                      <a:pt x="140481" y="258574"/>
                    </a:lnTo>
                    <a:lnTo>
                      <a:pt x="0" y="258574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4"/>
              <p:cNvSpPr/>
              <p:nvPr/>
            </p:nvSpPr>
            <p:spPr>
              <a:xfrm>
                <a:off x="9577279" y="1784655"/>
                <a:ext cx="2045372" cy="240400"/>
              </a:xfrm>
              <a:custGeom>
                <a:rect b="b" l="l" r="r" t="t"/>
                <a:pathLst>
                  <a:path extrusionOk="0" h="549485" w="2801880">
                    <a:moveTo>
                      <a:pt x="0" y="360040"/>
                    </a:moveTo>
                    <a:lnTo>
                      <a:pt x="2801880" y="360040"/>
                    </a:lnTo>
                    <a:lnTo>
                      <a:pt x="2801880" y="549485"/>
                    </a:lnTo>
                    <a:lnTo>
                      <a:pt x="0" y="549485"/>
                    </a:lnTo>
                    <a:close/>
                    <a:moveTo>
                      <a:pt x="129612" y="0"/>
                    </a:moveTo>
                    <a:lnTo>
                      <a:pt x="2675146" y="0"/>
                    </a:lnTo>
                    <a:lnTo>
                      <a:pt x="2675146" y="137603"/>
                    </a:lnTo>
                    <a:lnTo>
                      <a:pt x="129612" y="137603"/>
                    </a:ln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4"/>
              <p:cNvSpPr/>
              <p:nvPr/>
            </p:nvSpPr>
            <p:spPr>
              <a:xfrm>
                <a:off x="9623559" y="1862904"/>
                <a:ext cx="1956387" cy="60580"/>
              </a:xfrm>
              <a:custGeom>
                <a:rect b="b" l="l" r="r" t="t"/>
                <a:pathLst>
                  <a:path extrusionOk="0" h="212" w="4102">
                    <a:moveTo>
                      <a:pt x="4101" y="211"/>
                    </a:moveTo>
                    <a:lnTo>
                      <a:pt x="0" y="211"/>
                    </a:lnTo>
                    <a:lnTo>
                      <a:pt x="0" y="0"/>
                    </a:lnTo>
                    <a:lnTo>
                      <a:pt x="4101" y="0"/>
                    </a:lnTo>
                    <a:lnTo>
                      <a:pt x="4101" y="211"/>
                    </a:lnTo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6532"/>
                  <a:buFont typeface="Arial"/>
                  <a:buNone/>
                </a:pPr>
                <a:r>
                  <a:t/>
                </a:r>
                <a:endParaRPr b="0" i="0" sz="6532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4"/>
              <p:cNvSpPr/>
              <p:nvPr/>
            </p:nvSpPr>
            <p:spPr>
              <a:xfrm>
                <a:off x="9623570" y="2050677"/>
                <a:ext cx="1931100" cy="3127200"/>
              </a:xfrm>
              <a:prstGeom prst="rect">
                <a:avLst/>
              </a:prstGeom>
              <a:solidFill>
                <a:srgbClr val="D8D8D8">
                  <a:alpha val="55294"/>
                </a:srgbClr>
              </a:solidFill>
              <a:ln cap="flat" cmpd="sng" w="25400">
                <a:solidFill>
                  <a:schemeClr val="l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7" name="Google Shape;137;p4"/>
            <p:cNvSpPr txBox="1"/>
            <p:nvPr/>
          </p:nvSpPr>
          <p:spPr>
            <a:xfrm>
              <a:off x="896881" y="6086480"/>
              <a:ext cx="1262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E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NSE 1,2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2131490" y="6086480"/>
              <a:ext cx="1262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E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NSE 3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 txBox="1"/>
            <p:nvPr/>
          </p:nvSpPr>
          <p:spPr>
            <a:xfrm>
              <a:off x="3398727" y="6097896"/>
              <a:ext cx="1262400" cy="307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s-E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NSE 4,5,6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0" name="Google Shape;140;p4"/>
          <p:cNvSpPr txBox="1"/>
          <p:nvPr/>
        </p:nvSpPr>
        <p:spPr>
          <a:xfrm>
            <a:off x="1575759" y="3797652"/>
            <a:ext cx="1197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E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4"/>
          <p:cNvSpPr txBox="1"/>
          <p:nvPr/>
        </p:nvSpPr>
        <p:spPr>
          <a:xfrm>
            <a:off x="2848711" y="3810540"/>
            <a:ext cx="1197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E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4194898" y="3835304"/>
            <a:ext cx="1197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s-E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69%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4"/>
          <p:cNvCxnSpPr/>
          <p:nvPr/>
        </p:nvCxnSpPr>
        <p:spPr>
          <a:xfrm>
            <a:off x="5889003" y="386829"/>
            <a:ext cx="0" cy="6112500"/>
          </a:xfrm>
          <a:prstGeom prst="straightConnector1">
            <a:avLst/>
          </a:prstGeom>
          <a:noFill/>
          <a:ln cap="flat" cmpd="sng" w="2857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4" name="Google Shape;144;p4"/>
          <p:cNvSpPr txBox="1"/>
          <p:nvPr/>
        </p:nvSpPr>
        <p:spPr>
          <a:xfrm>
            <a:off x="7161740" y="567118"/>
            <a:ext cx="41886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s-E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Rango de edad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378540" y="14068"/>
            <a:ext cx="56499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s-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Encuesta telefónica - Promedio histórico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6" name="Google Shape;146;p4"/>
          <p:cNvGraphicFramePr/>
          <p:nvPr/>
        </p:nvGraphicFramePr>
        <p:xfrm>
          <a:off x="6607318" y="1670158"/>
          <a:ext cx="4895850" cy="3087372"/>
        </p:xfrm>
        <a:graphic>
          <a:graphicData uri="http://schemas.openxmlformats.org/drawingml/2006/chart">
            <c:chart r:id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"/>
          <p:cNvSpPr txBox="1"/>
          <p:nvPr/>
        </p:nvSpPr>
        <p:spPr>
          <a:xfrm>
            <a:off x="2780918" y="2583550"/>
            <a:ext cx="7688700" cy="19389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i="0" lang="es-ES" sz="6000" u="none" cap="none" strike="noStrike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Principales resultados</a:t>
            </a:r>
            <a:endParaRPr b="0" i="0" sz="1400" u="none" cap="none" strike="noStrike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6"/>
          <p:cNvSpPr txBox="1"/>
          <p:nvPr/>
        </p:nvSpPr>
        <p:spPr>
          <a:xfrm>
            <a:off x="693463" y="177700"/>
            <a:ext cx="10920000" cy="55391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E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Asistencia a restaurantes, cafeterías, cafés</a:t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8" name="Google Shape;158;p6"/>
          <p:cNvGraphicFramePr/>
          <p:nvPr/>
        </p:nvGraphicFramePr>
        <p:xfrm>
          <a:off x="332443" y="1271587"/>
          <a:ext cx="4637122" cy="2969109"/>
        </p:xfrm>
        <a:graphic>
          <a:graphicData uri="http://schemas.openxmlformats.org/drawingml/2006/chart">
            <c:chart r:id="rId4"/>
          </a:graphicData>
        </a:graphic>
      </p:graphicFrame>
      <p:graphicFrame>
        <p:nvGraphicFramePr>
          <p:cNvPr id="159" name="Google Shape;159;p6"/>
          <p:cNvGraphicFramePr/>
          <p:nvPr/>
        </p:nvGraphicFramePr>
        <p:xfrm>
          <a:off x="5300203" y="909315"/>
          <a:ext cx="6454475" cy="5281639"/>
        </p:xfrm>
        <a:graphic>
          <a:graphicData uri="http://schemas.openxmlformats.org/drawingml/2006/chart">
            <c:chart r:id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5" name="Google Shape;165;p7"/>
          <p:cNvGraphicFramePr/>
          <p:nvPr/>
        </p:nvGraphicFramePr>
        <p:xfrm>
          <a:off x="2385392" y="1417983"/>
          <a:ext cx="8123582" cy="4505739"/>
        </p:xfrm>
        <a:graphic>
          <a:graphicData uri="http://schemas.openxmlformats.org/drawingml/2006/chart">
            <c:chart r:id="rId4"/>
          </a:graphicData>
        </a:graphic>
      </p:graphicFrame>
      <p:sp>
        <p:nvSpPr>
          <p:cNvPr id="166" name="Google Shape;166;p7"/>
          <p:cNvSpPr txBox="1"/>
          <p:nvPr/>
        </p:nvSpPr>
        <p:spPr>
          <a:xfrm>
            <a:off x="693463" y="177700"/>
            <a:ext cx="10920000" cy="55391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s-E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Asistencia a restaurantes, cafeterías, cafés</a:t>
            </a:r>
            <a:endParaRPr b="1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8"/>
          <p:cNvSpPr/>
          <p:nvPr/>
        </p:nvSpPr>
        <p:spPr>
          <a:xfrm>
            <a:off x="674888" y="291159"/>
            <a:ext cx="108422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Cuidado ante posibles contagios</a:t>
            </a:r>
            <a:endParaRPr/>
          </a:p>
        </p:txBody>
      </p:sp>
      <p:graphicFrame>
        <p:nvGraphicFramePr>
          <p:cNvPr id="173" name="Google Shape;173;p8"/>
          <p:cNvGraphicFramePr/>
          <p:nvPr/>
        </p:nvGraphicFramePr>
        <p:xfrm>
          <a:off x="674888" y="951650"/>
          <a:ext cx="4572000" cy="3391004"/>
        </p:xfrm>
        <a:graphic>
          <a:graphicData uri="http://schemas.openxmlformats.org/drawingml/2006/chart">
            <c:chart r:id="rId4"/>
          </a:graphicData>
        </a:graphic>
      </p:graphicFrame>
      <p:graphicFrame>
        <p:nvGraphicFramePr>
          <p:cNvPr id="174" name="Google Shape;174;p8"/>
          <p:cNvGraphicFramePr/>
          <p:nvPr/>
        </p:nvGraphicFramePr>
        <p:xfrm>
          <a:off x="6528938" y="660491"/>
          <a:ext cx="5161722" cy="3391003"/>
        </p:xfrm>
        <a:graphic>
          <a:graphicData uri="http://schemas.openxmlformats.org/drawingml/2006/chart">
            <c:chart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" y="0"/>
            <a:ext cx="121883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9"/>
          <p:cNvSpPr/>
          <p:nvPr/>
        </p:nvSpPr>
        <p:spPr>
          <a:xfrm>
            <a:off x="674888" y="291159"/>
            <a:ext cx="1084222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Cuidado ante posibles contagios</a:t>
            </a:r>
            <a:endParaRPr/>
          </a:p>
        </p:txBody>
      </p:sp>
      <p:graphicFrame>
        <p:nvGraphicFramePr>
          <p:cNvPr id="181" name="Google Shape;181;p9"/>
          <p:cNvGraphicFramePr/>
          <p:nvPr/>
        </p:nvGraphicFramePr>
        <p:xfrm>
          <a:off x="197810" y="1118771"/>
          <a:ext cx="5429268" cy="4407385"/>
        </p:xfrm>
        <a:graphic>
          <a:graphicData uri="http://schemas.openxmlformats.org/drawingml/2006/chart">
            <c:chart r:id="rId4"/>
          </a:graphicData>
        </a:graphic>
      </p:graphicFrame>
      <p:graphicFrame>
        <p:nvGraphicFramePr>
          <p:cNvPr id="182" name="Google Shape;182;p9"/>
          <p:cNvGraphicFramePr/>
          <p:nvPr/>
        </p:nvGraphicFramePr>
        <p:xfrm>
          <a:off x="6105378" y="1118771"/>
          <a:ext cx="5725551" cy="4407384"/>
        </p:xfrm>
        <a:graphic>
          <a:graphicData uri="http://schemas.openxmlformats.org/drawingml/2006/chart">
            <c:chart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2020-02-27T14:24:05Z</dcterms:created>
  <dc:creator>Alvaro Castillo</dc:creator>
</cp:coreProperties>
</file>