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8"/>
  </p:notesMasterIdLst>
  <p:sldIdLst>
    <p:sldId id="267" r:id="rId2"/>
    <p:sldId id="289" r:id="rId3"/>
    <p:sldId id="312" r:id="rId4"/>
    <p:sldId id="314" r:id="rId5"/>
    <p:sldId id="315" r:id="rId6"/>
    <p:sldId id="264" r:id="rId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ison Perdomo Polania" initials="JPP" lastIdx="1" clrIdx="0">
    <p:extLst>
      <p:ext uri="{19B8F6BF-5375-455C-9EA6-DF929625EA0E}">
        <p15:presenceInfo xmlns:p15="http://schemas.microsoft.com/office/powerpoint/2012/main" userId="062da83d8da26dd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1"/>
    <a:srgbClr val="C00000"/>
    <a:srgbClr val="C8102C"/>
    <a:srgbClr val="F1B633"/>
    <a:srgbClr val="2E4A85"/>
    <a:srgbClr val="F2F2F2"/>
    <a:srgbClr val="F2A36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C4B1156A-380E-4F78-BDF5-A606A8083BF9}" styleName="Estilo medio 4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82" autoAdjust="0"/>
    <p:restoredTop sz="96395" autoAdjust="0"/>
  </p:normalViewPr>
  <p:slideViewPr>
    <p:cSldViewPr snapToGrid="0">
      <p:cViewPr varScale="1">
        <p:scale>
          <a:sx n="62" d="100"/>
          <a:sy n="62" d="100"/>
        </p:scale>
        <p:origin x="942" y="66"/>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CO"/>
          </a:p>
        </p:txBody>
      </p:sp>
      <p:sp>
        <p:nvSpPr>
          <p:cNvPr id="3" name="Marcador de fecha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BD96471-380F-4EE8-B0A6-6BDBFC78AD08}" type="datetimeFigureOut">
              <a:rPr lang="es-CO" smtClean="0"/>
              <a:t>22/08/2022</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s-CO"/>
          </a:p>
        </p:txBody>
      </p:sp>
      <p:sp>
        <p:nvSpPr>
          <p:cNvPr id="5" name="Marcador de nota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CABB5E8-6A88-465E-8379-72451AA4DE08}" type="slidenum">
              <a:rPr lang="es-CO" smtClean="0"/>
              <a:t>‹Nº›</a:t>
            </a:fld>
            <a:endParaRPr lang="es-CO"/>
          </a:p>
        </p:txBody>
      </p:sp>
    </p:spTree>
    <p:extLst>
      <p:ext uri="{BB962C8B-B14F-4D97-AF65-F5344CB8AC3E}">
        <p14:creationId xmlns:p14="http://schemas.microsoft.com/office/powerpoint/2010/main" val="2801805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dirty="0"/>
              <a:t>Buenos días a todos y a todas las</a:t>
            </a:r>
            <a:r>
              <a:rPr lang="es-MX" baseline="0" dirty="0"/>
              <a:t> integrantes del Comité Jurídico Distrital, mi nombre es Camilo Andrés Rodríguez Profesional Especializado de la Dirección Distrital de Política Jurídica. </a:t>
            </a:r>
          </a:p>
          <a:p>
            <a:endParaRPr lang="es-MX" baseline="0" dirty="0"/>
          </a:p>
          <a:p>
            <a:r>
              <a:rPr lang="es-MX" baseline="0" dirty="0"/>
              <a:t>A continuación me permito explicarles lo correspondiente a los reconocimientos a la “Excelencia” y “Buenas Prácticas” en la Gestión Jurídica Distrital.</a:t>
            </a:r>
            <a:endParaRPr lang="es-CO" dirty="0"/>
          </a:p>
        </p:txBody>
      </p:sp>
      <p:sp>
        <p:nvSpPr>
          <p:cNvPr id="4" name="Marcador de número de diapositiva 3"/>
          <p:cNvSpPr>
            <a:spLocks noGrp="1"/>
          </p:cNvSpPr>
          <p:nvPr>
            <p:ph type="sldNum" sz="quarter" idx="10"/>
          </p:nvPr>
        </p:nvSpPr>
        <p:spPr/>
        <p:txBody>
          <a:bodyPr/>
          <a:lstStyle/>
          <a:p>
            <a:fld id="{2CABB5E8-6A88-465E-8379-72451AA4DE08}" type="slidenum">
              <a:rPr lang="es-CO" smtClean="0"/>
              <a:t>1</a:t>
            </a:fld>
            <a:endParaRPr lang="es-CO"/>
          </a:p>
        </p:txBody>
      </p:sp>
    </p:spTree>
    <p:extLst>
      <p:ext uri="{BB962C8B-B14F-4D97-AF65-F5344CB8AC3E}">
        <p14:creationId xmlns:p14="http://schemas.microsoft.com/office/powerpoint/2010/main" val="3986451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defTabSz="931774"/>
            <a:r>
              <a:rPr lang="es-MX" dirty="0">
                <a:latin typeface="Arial" panose="020B0604020202020204" pitchFamily="34" charset="0"/>
                <a:cs typeface="Arial" panose="020B0604020202020204" pitchFamily="34" charset="0"/>
              </a:rPr>
              <a:t>En el marco de la implementación de la meta No. 501 del Plan de Desarrollo 2020-2024 de </a:t>
            </a:r>
            <a:r>
              <a:rPr lang="es-MX" i="1" dirty="0">
                <a:latin typeface="Arial" panose="020B0604020202020204" pitchFamily="34" charset="0"/>
                <a:cs typeface="Arial" panose="020B0604020202020204" pitchFamily="34" charset="0"/>
              </a:rPr>
              <a:t>“Ejecutar un plan de reconocimientos por los aportes significativos a la gestión jurídica distrital y a la lucha anticorrupción Jurídica”</a:t>
            </a:r>
            <a:r>
              <a:rPr lang="es-MX" dirty="0">
                <a:latin typeface="Arial" panose="020B0604020202020204" pitchFamily="34" charset="0"/>
                <a:cs typeface="Arial" panose="020B0604020202020204" pitchFamily="34" charset="0"/>
              </a:rPr>
              <a:t>, y en desarrollo de lo dispuesto en los artículos 59 y 60 del Decreto Distrital 430 de 2018, que adoptó el Modelo de Gestión Jurídica Pública, la Secretaría Jurídica Distrital continúa con la actividad de incentivar el trabajo adelantado por las entidades y organismos distritales, el cuerpo de abogados/as y demás colaboradores del Distrito Capital que se destaquen por desarrollar propuestas e iniciativas dirigidas a mejorar la gestión jurídica en la administración distrital. </a:t>
            </a:r>
          </a:p>
          <a:p>
            <a:pPr algn="just" defTabSz="931774"/>
            <a:endParaRPr lang="es-MX" dirty="0">
              <a:latin typeface="Arial" panose="020B0604020202020204" pitchFamily="34" charset="0"/>
              <a:cs typeface="Arial" panose="020B0604020202020204" pitchFamily="34" charset="0"/>
            </a:endParaRPr>
          </a:p>
          <a:p>
            <a:pPr algn="just" defTabSz="931774"/>
            <a:r>
              <a:rPr lang="es-MX" dirty="0"/>
              <a:t>En tal sentido, invitamos a todas las entidades y organismos distritales, al cuerpo de abogados/as y a investigadores/as a realizar las postulaciones, las cuales serán posteriormente difundidas para que sean susceptibles de réplica para la mejora de la gestión jurídica distrital. </a:t>
            </a:r>
          </a:p>
          <a:p>
            <a:pPr algn="just" defTabSz="931774"/>
            <a:endParaRPr lang="es-MX" dirty="0"/>
          </a:p>
          <a:p>
            <a:pPr algn="just" defTabSz="931774"/>
            <a:r>
              <a:rPr lang="es-MX" dirty="0"/>
              <a:t>El plan de reconocimientos tiene 2 ejes, el de “Excelencia a la Gestión Jurídica” y el de “Buenas Prácticas a la Gestión Jurídica Distrital” los cuales están divididos en grupos. Para efectos de este año solamente se premiará al primer lugar de cada grupo.</a:t>
            </a:r>
            <a:endParaRPr lang="es-CO" dirty="0">
              <a:latin typeface="Arial" panose="020B0604020202020204" pitchFamily="34" charset="0"/>
              <a:cs typeface="Arial" panose="020B0604020202020204" pitchFamily="34" charset="0"/>
            </a:endParaRPr>
          </a:p>
          <a:p>
            <a:endParaRPr lang="es-MX" dirty="0"/>
          </a:p>
        </p:txBody>
      </p:sp>
      <p:sp>
        <p:nvSpPr>
          <p:cNvPr id="4" name="Marcador de número de diapositiva 3"/>
          <p:cNvSpPr>
            <a:spLocks noGrp="1"/>
          </p:cNvSpPr>
          <p:nvPr>
            <p:ph type="sldNum" sz="quarter" idx="10"/>
          </p:nvPr>
        </p:nvSpPr>
        <p:spPr/>
        <p:txBody>
          <a:bodyPr/>
          <a:lstStyle/>
          <a:p>
            <a:fld id="{2CABB5E8-6A88-465E-8379-72451AA4DE08}" type="slidenum">
              <a:rPr lang="es-CO" smtClean="0"/>
              <a:t>2</a:t>
            </a:fld>
            <a:endParaRPr lang="es-CO"/>
          </a:p>
        </p:txBody>
      </p:sp>
    </p:spTree>
    <p:extLst>
      <p:ext uri="{BB962C8B-B14F-4D97-AF65-F5344CB8AC3E}">
        <p14:creationId xmlns:p14="http://schemas.microsoft.com/office/powerpoint/2010/main" val="1486120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r>
              <a:rPr lang="es-MX" dirty="0">
                <a:solidFill>
                  <a:srgbClr val="222222"/>
                </a:solidFill>
                <a:latin typeface="Arial" panose="020B0604020202020204" pitchFamily="34" charset="0"/>
                <a:cs typeface="Arial" panose="020B0604020202020204" pitchFamily="34" charset="0"/>
              </a:rPr>
              <a:t>La </a:t>
            </a:r>
            <a:r>
              <a:rPr lang="es-MX" i="1" dirty="0">
                <a:solidFill>
                  <a:srgbClr val="222222"/>
                </a:solidFill>
                <a:latin typeface="Arial" panose="020B0604020202020204" pitchFamily="34" charset="0"/>
                <a:cs typeface="Arial" panose="020B0604020202020204" pitchFamily="34" charset="0"/>
              </a:rPr>
              <a:t>Distinción Excelencia en la Gestión Jurídica Distrital,</a:t>
            </a:r>
            <a:r>
              <a:rPr lang="es-MX" dirty="0">
                <a:solidFill>
                  <a:srgbClr val="222222"/>
                </a:solidFill>
                <a:latin typeface="Arial" panose="020B0604020202020204" pitchFamily="34" charset="0"/>
                <a:cs typeface="Arial" panose="020B0604020202020204" pitchFamily="34" charset="0"/>
              </a:rPr>
              <a:t> corresponde al reconocimiento de carácter no pecuniario que otorga la Secretaría Jurídica Distrital a las entidades u organismos distritales que se destaquen en la mejora del Modelo de Gestión Jurídica Pública - MGJP, adelantando prácticas y acciones significativas en la actividad jurídica y en la lucha contra la corrupción.</a:t>
            </a:r>
          </a:p>
          <a:p>
            <a:pPr algn="just"/>
            <a:endParaRPr lang="es-MX" dirty="0">
              <a:solidFill>
                <a:srgbClr val="222222"/>
              </a:solidFill>
              <a:latin typeface="Arial" panose="020B0604020202020204" pitchFamily="34" charset="0"/>
              <a:cs typeface="Arial" panose="020B0604020202020204" pitchFamily="34" charset="0"/>
            </a:endParaRPr>
          </a:p>
          <a:p>
            <a:pPr algn="just"/>
            <a:r>
              <a:rPr lang="es-MX" dirty="0">
                <a:solidFill>
                  <a:srgbClr val="222222"/>
                </a:solidFill>
                <a:latin typeface="Arial" panose="020B0604020202020204" pitchFamily="34" charset="0"/>
                <a:cs typeface="Arial" panose="020B0604020202020204" pitchFamily="34" charset="0"/>
              </a:rPr>
              <a:t>La postulación podrá ser presentada por los responsables del Modelo de Gestión Jurídica Pública - MGJP en cada entidad. </a:t>
            </a:r>
            <a:endParaRPr lang="es-CO" dirty="0">
              <a:solidFill>
                <a:srgbClr val="222222"/>
              </a:solidFill>
              <a:latin typeface="Arial" panose="020B0604020202020204" pitchFamily="34" charset="0"/>
              <a:cs typeface="Arial" panose="020B0604020202020204" pitchFamily="34" charset="0"/>
            </a:endParaRPr>
          </a:p>
          <a:p>
            <a:endParaRPr lang="es-MX" dirty="0"/>
          </a:p>
          <a:p>
            <a:pPr algn="just" defTabSz="931774"/>
            <a:r>
              <a:rPr lang="es-MX" b="1" dirty="0"/>
              <a:t>Categoría A: Mejora en el Desarrollo del Modelo de Gestión Jurídica Pública – MGJP: </a:t>
            </a:r>
            <a:r>
              <a:rPr lang="es-MX" dirty="0"/>
              <a:t>Se reconocerá a las entidades o al sector administrativo cuyas entidades y organismos del sector central y descentralizado, desde la implementación del MGJP hayan realizado actividades o acciones de mejora para garantizar la eficacia en la gestión jurídica.</a:t>
            </a:r>
          </a:p>
          <a:p>
            <a:pPr algn="just" defTabSz="931774"/>
            <a:endParaRPr lang="es-MX" dirty="0"/>
          </a:p>
          <a:p>
            <a:pPr algn="just" defTabSz="931774"/>
            <a:r>
              <a:rPr lang="es-CO" b="1" dirty="0"/>
              <a:t>Categoría B: Lucha Anticorrupción:  </a:t>
            </a:r>
            <a:r>
              <a:rPr lang="es-MX" dirty="0"/>
              <a:t>Adopten o implementen acciones y/o prácticas innovadoras de la gestión jurídica que fortalezcan la transparencia y la lucha contra la corrupción.</a:t>
            </a:r>
            <a:endParaRPr lang="es-CO" b="1" dirty="0"/>
          </a:p>
          <a:p>
            <a:pPr algn="just" defTabSz="931774"/>
            <a:endParaRPr lang="es-MX" b="1" dirty="0"/>
          </a:p>
          <a:p>
            <a:pPr algn="just" defTabSz="931774"/>
            <a:r>
              <a:rPr lang="es-MX" b="1" dirty="0"/>
              <a:t>Categoría C: Organización Administrativa Eficiente: </a:t>
            </a:r>
            <a:r>
              <a:rPr lang="es-MX" dirty="0"/>
              <a:t>Se destaque por desarrollar una organización administrativa eficiente para la gestión jurídica pública y que haya tenido resultados favorables en la articulación de las actividades jurídicas a su cargo.</a:t>
            </a:r>
            <a:endParaRPr lang="es-MX" b="1" dirty="0"/>
          </a:p>
          <a:p>
            <a:pPr algn="just" defTabSz="931774"/>
            <a:endParaRPr lang="es-MX" b="1" dirty="0"/>
          </a:p>
          <a:p>
            <a:pPr algn="just" defTabSz="931774"/>
            <a:r>
              <a:rPr lang="es-MX" b="1" dirty="0"/>
              <a:t>Categoría D: Gestión para la Participación Incidente en la Producción Normativa: </a:t>
            </a:r>
            <a:r>
              <a:rPr lang="es-MX" dirty="0"/>
              <a:t>Promueva y facilite la participación incidente en el marco de la consulta pública de los proyectos de actos administrativos, así como en la utilización y difusión de </a:t>
            </a:r>
            <a:r>
              <a:rPr lang="es-MX" dirty="0" err="1"/>
              <a:t>LegalBog</a:t>
            </a:r>
            <a:r>
              <a:rPr lang="es-MX" dirty="0"/>
              <a:t> participa</a:t>
            </a:r>
            <a:endParaRPr lang="es-MX" b="1" dirty="0"/>
          </a:p>
          <a:p>
            <a:pPr algn="just" defTabSz="931774"/>
            <a:endParaRPr lang="es-MX" b="1" dirty="0"/>
          </a:p>
          <a:p>
            <a:pPr algn="just" defTabSz="931774"/>
            <a:r>
              <a:rPr lang="es-MX" b="1" dirty="0"/>
              <a:t>Categoría E: Prevención del Daño Antijurídico: </a:t>
            </a:r>
            <a:r>
              <a:rPr lang="es-MX" dirty="0"/>
              <a:t>haya obtenido resultados favorables frente a la adopción, implementación y/o actualización de las políticas de prevención del daño antijurídico y su plan de acción, así como aquellas que hayan expedido lineamientos o recomendaciones para la prevención del daño.</a:t>
            </a:r>
          </a:p>
          <a:p>
            <a:pPr algn="just" defTabSz="931774"/>
            <a:endParaRPr lang="es-MX" dirty="0"/>
          </a:p>
          <a:p>
            <a:pPr algn="just" defTabSz="931774"/>
            <a:r>
              <a:rPr lang="es-MX" b="1" dirty="0"/>
              <a:t>Categoría F: Recuperación del Patrimonio Público: </a:t>
            </a:r>
            <a:r>
              <a:rPr lang="es-MX" dirty="0"/>
              <a:t>Entidad u organismo distrital sobresaliente en la implementación de acciones y estrategias que procuren por la recuperación de recursos públicos, conforme al plan de acción aprobado por los comités de conciliación.</a:t>
            </a:r>
            <a:endParaRPr lang="es-CO" dirty="0"/>
          </a:p>
          <a:p>
            <a:endParaRPr lang="es-CO" dirty="0"/>
          </a:p>
        </p:txBody>
      </p:sp>
      <p:sp>
        <p:nvSpPr>
          <p:cNvPr id="4" name="Marcador de número de diapositiva 3"/>
          <p:cNvSpPr>
            <a:spLocks noGrp="1"/>
          </p:cNvSpPr>
          <p:nvPr>
            <p:ph type="sldNum" sz="quarter" idx="10"/>
          </p:nvPr>
        </p:nvSpPr>
        <p:spPr/>
        <p:txBody>
          <a:bodyPr/>
          <a:lstStyle/>
          <a:p>
            <a:fld id="{2CABB5E8-6A88-465E-8379-72451AA4DE08}" type="slidenum">
              <a:rPr lang="es-CO" smtClean="0"/>
              <a:t>3</a:t>
            </a:fld>
            <a:endParaRPr lang="es-CO"/>
          </a:p>
        </p:txBody>
      </p:sp>
    </p:spTree>
    <p:extLst>
      <p:ext uri="{BB962C8B-B14F-4D97-AF65-F5344CB8AC3E}">
        <p14:creationId xmlns:p14="http://schemas.microsoft.com/office/powerpoint/2010/main" val="3597250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r>
              <a:rPr lang="es-MX" dirty="0">
                <a:solidFill>
                  <a:srgbClr val="222222"/>
                </a:solidFill>
                <a:latin typeface="Arial" panose="020B0604020202020204" pitchFamily="34" charset="0"/>
                <a:cs typeface="Arial" panose="020B0604020202020204" pitchFamily="34" charset="0"/>
              </a:rPr>
              <a:t>La </a:t>
            </a:r>
            <a:r>
              <a:rPr lang="es-MX" i="1" dirty="0">
                <a:solidFill>
                  <a:srgbClr val="222222"/>
                </a:solidFill>
                <a:latin typeface="Arial" panose="020B0604020202020204" pitchFamily="34" charset="0"/>
                <a:cs typeface="Arial" panose="020B0604020202020204" pitchFamily="34" charset="0"/>
              </a:rPr>
              <a:t>Distinción de buenas prácticas en la gestión jurídica distrital</a:t>
            </a:r>
            <a:r>
              <a:rPr lang="es-MX" dirty="0">
                <a:solidFill>
                  <a:srgbClr val="222222"/>
                </a:solidFill>
                <a:latin typeface="Arial" panose="020B0604020202020204" pitchFamily="34" charset="0"/>
                <a:cs typeface="Arial" panose="020B0604020202020204" pitchFamily="34" charset="0"/>
              </a:rPr>
              <a:t> corresponde al reconocimiento no pecuniario, por las acciones relevantes y actividades destacadas, llevadas a cabo por los abogados y abogadas vinculados en la protección de los intereses del Distrito Capital, así como de los colaboradores de la administración. </a:t>
            </a:r>
          </a:p>
          <a:p>
            <a:pPr algn="just"/>
            <a:endParaRPr lang="es-MX" dirty="0">
              <a:solidFill>
                <a:srgbClr val="222222"/>
              </a:solidFill>
              <a:latin typeface="Arial" panose="020B0604020202020204" pitchFamily="34" charset="0"/>
              <a:cs typeface="Arial" panose="020B0604020202020204" pitchFamily="34" charset="0"/>
            </a:endParaRPr>
          </a:p>
          <a:p>
            <a:pPr algn="just"/>
            <a:r>
              <a:rPr lang="es-MX" dirty="0">
                <a:latin typeface="Arial" panose="020B0604020202020204" pitchFamily="34" charset="0"/>
                <a:cs typeface="Arial" panose="020B0604020202020204" pitchFamily="34" charset="0"/>
              </a:rPr>
              <a:t>La buena práctica está definida en el inciso 2º del artículo 60 del Decreto 430 de 2018 como </a:t>
            </a:r>
            <a:r>
              <a:rPr lang="es-MX" i="1" dirty="0">
                <a:latin typeface="Arial" panose="020B0604020202020204" pitchFamily="34" charset="0"/>
                <a:cs typeface="Arial" panose="020B0604020202020204" pitchFamily="34" charset="0"/>
              </a:rPr>
              <a:t>“(..) el conjunto de acciones, actividades innovadoras o formas óptimas de ejecutar un proceso, susceptibles de ser replicadas a fin de aprender de las experiencias de otros.”</a:t>
            </a:r>
            <a:r>
              <a:rPr lang="es-MX" dirty="0">
                <a:latin typeface="Arial" panose="020B0604020202020204" pitchFamily="34" charset="0"/>
                <a:cs typeface="Arial" panose="020B0604020202020204" pitchFamily="34" charset="0"/>
              </a:rPr>
              <a:t> </a:t>
            </a:r>
            <a:endParaRPr lang="es-CO" dirty="0">
              <a:latin typeface="Arial" panose="020B0604020202020204" pitchFamily="34" charset="0"/>
              <a:cs typeface="Arial" panose="020B0604020202020204" pitchFamily="34" charset="0"/>
            </a:endParaRPr>
          </a:p>
          <a:p>
            <a:pPr algn="just"/>
            <a:endParaRPr lang="es-MX" dirty="0"/>
          </a:p>
          <a:p>
            <a:pPr algn="just"/>
            <a:r>
              <a:rPr lang="es-CO" b="1" dirty="0"/>
              <a:t>Categoría A: Asesoría Jurídica: </a:t>
            </a:r>
            <a:r>
              <a:rPr lang="es-MX" dirty="0"/>
              <a:t>Se reconocerán las actividades destacadas de los abogados y abogadas en el análisis y suministro de la información sobre un asunto jurídico en particular, que haya permitido solucionar un problema o mejorar la gestión jurídica de las entidades u organismos distritales. Para ello, se tendrán en cuenta los siguientes criterios: Conceptos jurídicos de relevancia e interés para el distrito; Soporte jurídico eficaz para la solución de problemas; Definición de instrumentos como procedimientos; Manuales y guías que faciliten el ejercicio de la asesoría jurídica.</a:t>
            </a:r>
          </a:p>
          <a:p>
            <a:pPr algn="just"/>
            <a:endParaRPr lang="es-MX" dirty="0"/>
          </a:p>
          <a:p>
            <a:pPr algn="just"/>
            <a:r>
              <a:rPr lang="es-CO" b="1" dirty="0"/>
              <a:t>Categoría B: Producción Normativa: </a:t>
            </a:r>
            <a:r>
              <a:rPr lang="es-CO" dirty="0"/>
              <a:t>Me</a:t>
            </a:r>
            <a:r>
              <a:rPr lang="es-MX" dirty="0" err="1"/>
              <a:t>jorar</a:t>
            </a:r>
            <a:r>
              <a:rPr lang="es-MX" dirty="0"/>
              <a:t> el proceso de preparación, proyección y suscripción de los documentos y actos administrativos que deban expedir las entidades y organismos distritales para el cumplimiento de sus fines. Para ello, se tendrán en cuenta los siguientes criterios: Planeación; Racionalización; Depuración normativa.</a:t>
            </a:r>
          </a:p>
          <a:p>
            <a:pPr algn="just"/>
            <a:endParaRPr lang="es-MX" dirty="0"/>
          </a:p>
          <a:p>
            <a:pPr algn="just"/>
            <a:r>
              <a:rPr lang="es-CO" b="1" dirty="0"/>
              <a:t>Categoría C: Defensa Judicial: </a:t>
            </a:r>
            <a:r>
              <a:rPr lang="es-MX" dirty="0"/>
              <a:t>faciliten, impulsen y fortalezcan las acciones de defensa adelantadas en las entidades u organismos para la protección de sus intereses. Para ello, se tendrán en cuenta los siguientes criterios: Estructuración de estrategias unificadas e información para fortalecer la defensa; Diseño de instrumentos y herramientas que faciliten su ejercicio de la defensa judicial; Recuperación del patrimonio público; Aplicación de herramientas innovadoras para el análisis de las causas y problemas litigiosos.</a:t>
            </a:r>
          </a:p>
          <a:p>
            <a:pPr algn="just"/>
            <a:endParaRPr lang="es-MX" dirty="0"/>
          </a:p>
          <a:p>
            <a:pPr algn="just"/>
            <a:r>
              <a:rPr lang="es-CO" b="1" dirty="0"/>
              <a:t>Categoría D: Contratación Pública: </a:t>
            </a:r>
            <a:r>
              <a:rPr lang="es-MX" dirty="0"/>
              <a:t>destaquen por desarrollar iniciativas que busquen mejorar el proceso de gestión pre-contractual, contractual y post-contractual, adelantado al interior de las entidades u organismos distritales, así como por fortalecer e incentivar el uso de buenas prácticas. Para ello, se tendrán en cuenta los siguientes criterios: </a:t>
            </a:r>
          </a:p>
          <a:p>
            <a:pPr algn="just"/>
            <a:r>
              <a:rPr lang="es-MX" dirty="0"/>
              <a:t>Promoción de transparencia; Libre competencia y prevención del daño antijurídico; Definición de instrumentos y herramientas para el mejoramiento de la gestión jurídica.</a:t>
            </a:r>
          </a:p>
          <a:p>
            <a:pPr algn="just"/>
            <a:endParaRPr lang="es-MX" dirty="0"/>
          </a:p>
          <a:p>
            <a:pPr algn="just"/>
            <a:r>
              <a:rPr lang="es-CO" b="1" dirty="0"/>
              <a:t>Categoría E: Función Disciplinaria: </a:t>
            </a:r>
            <a:r>
              <a:rPr lang="es-MX" dirty="0"/>
              <a:t>mejorar o fortalecer la gestión disciplinaria, así como la promoción de actividades preventivas y de construcción de una cultura del servicio en las entidades y organismos distritales. Para ello, se tendrán en cuenta los siguientes criterios:  Labor preventiva; Diseño de instrumentos de gestión para el ejercicio de la función disciplinaria.</a:t>
            </a:r>
          </a:p>
          <a:p>
            <a:pPr algn="just"/>
            <a:endParaRPr lang="es-MX" dirty="0"/>
          </a:p>
          <a:p>
            <a:pPr algn="just"/>
            <a:r>
              <a:rPr lang="es-MX" b="1" dirty="0"/>
              <a:t>Categoría F: Función de Inspección, Vigilancia y Control de Entidades sin Ánimo de Lucro: </a:t>
            </a:r>
            <a:r>
              <a:rPr lang="es-MX" dirty="0"/>
              <a:t>promuevan y desarrollen acciones o actividades encaminadas a mejorar y desarrollar las competencias requeridas para el ejercicio de la inspección, vigilancia y control de las entidades sin ánimo de lucro que se realiza en los diferentes organismos y entidades distritales. Para ello, se tendrán en cuenta los siguientes criterios: Aplicación de buenas prácticas en el ejercicio de la inspección, vigilancia y control; Diseño de instrumentos innovadores en la supervisión a las entidades sin ánimo de lucro domiciliadas en Bogotá, D.C.</a:t>
            </a:r>
          </a:p>
          <a:p>
            <a:pPr algn="just"/>
            <a:endParaRPr lang="es-MX" dirty="0"/>
          </a:p>
          <a:p>
            <a:pPr algn="just"/>
            <a:r>
              <a:rPr lang="es-MX" b="1" dirty="0"/>
              <a:t>Categoría G: Investigaciones jurídicas y/o científicas de impacto para el Distrito Capital: </a:t>
            </a:r>
            <a:r>
              <a:rPr lang="es-MX" dirty="0"/>
              <a:t>al cuerpo de abogados/as del Distrito Capital, y otros investigadores e investigadoras que hayan participado en la elaboración de artículos investigaciones, ponencias, grupos de investigación que contribuyan al análisis de las problemáticas jurídicas del Distrito Capital o que sirvan de soporte para las decisiones jurídicas que se adoptan en la capital. Asimismo, a quienes hayan participado como ponentes o panelistas en las jornadas de orientación jurídica. Para ello, se tendrán en cuenta los siguientes criterios: Innovación; Aplicación del aporte (investigaciones, ponencias, grupos de investigación) en la defensa y protección de los intereses jurídicos del Distrito Capital.</a:t>
            </a:r>
          </a:p>
          <a:p>
            <a:pPr algn="just"/>
            <a:endParaRPr lang="es-MX" dirty="0"/>
          </a:p>
          <a:p>
            <a:pPr algn="just"/>
            <a:r>
              <a:rPr lang="es-CO" b="1" dirty="0"/>
              <a:t>Categoría H: Gerencia Jurídica Pública: </a:t>
            </a:r>
            <a:r>
              <a:rPr lang="es-MX" dirty="0"/>
              <a:t>abogados y abogadas de la Secretaría Jurídica Distrital que hayan contribuido al desarrollo y fortalecimiento de la gerencia jurídica pública, esto es, en el ejercicio de las actividades necesarias para la planeación, dirección, coordinación, control y seguimiento para el cumplimiento de las metas y objetivos trazados por el Distrito Capital en materia jurídica (Art. 8 del Decreto Distrital 430 de 2018). Para ello, se tendrán en cuenta los siguientes criterios: Aplicación del instrumento como soporte al ejercicio de la función jurídica en el Distrito Capital; Impacto de la herramienta jurídica en la toma de decisiones.</a:t>
            </a:r>
          </a:p>
          <a:p>
            <a:endParaRPr lang="es-MX" dirty="0"/>
          </a:p>
          <a:p>
            <a:endParaRPr lang="es-CO" dirty="0"/>
          </a:p>
        </p:txBody>
      </p:sp>
      <p:sp>
        <p:nvSpPr>
          <p:cNvPr id="4" name="Marcador de número de diapositiva 3"/>
          <p:cNvSpPr>
            <a:spLocks noGrp="1"/>
          </p:cNvSpPr>
          <p:nvPr>
            <p:ph type="sldNum" sz="quarter" idx="10"/>
          </p:nvPr>
        </p:nvSpPr>
        <p:spPr/>
        <p:txBody>
          <a:bodyPr/>
          <a:lstStyle/>
          <a:p>
            <a:fld id="{2CABB5E8-6A88-465E-8379-72451AA4DE08}" type="slidenum">
              <a:rPr lang="es-CO" smtClean="0"/>
              <a:t>4</a:t>
            </a:fld>
            <a:endParaRPr lang="es-CO"/>
          </a:p>
        </p:txBody>
      </p:sp>
    </p:spTree>
    <p:extLst>
      <p:ext uri="{BB962C8B-B14F-4D97-AF65-F5344CB8AC3E}">
        <p14:creationId xmlns:p14="http://schemas.microsoft.com/office/powerpoint/2010/main" val="3259383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r>
              <a:rPr lang="es-MX" dirty="0"/>
              <a:t>Para la evaluación de los postulados en cada una de las categorías, se conformará un comité evaluador.</a:t>
            </a:r>
          </a:p>
          <a:p>
            <a:pPr algn="just"/>
            <a:r>
              <a:rPr lang="es-MX" dirty="0"/>
              <a:t>Este comité considerará: El correcto diligenciamiento de los formularios; Los criterios propios de cada categoría; Calidad, pertinencia, innovación, oportunidad, originalidad e impacto generado en la gestión jurídica. </a:t>
            </a:r>
          </a:p>
          <a:p>
            <a:pPr algn="just"/>
            <a:endParaRPr lang="es-MX" dirty="0"/>
          </a:p>
          <a:p>
            <a:pPr algn="just"/>
            <a:r>
              <a:rPr lang="es-MX" b="1" dirty="0"/>
              <a:t>Excelencia en la Gestión Jurídica Distrital: </a:t>
            </a:r>
            <a:r>
              <a:rPr lang="es-MX" dirty="0"/>
              <a:t>Si se presenta empate entre varias entidades u organismos distritales, se reconocerá a la entidad u organismo que tenga el mayor número de abogados/as que hayan realizado el curso virtual del Modelo de Gestión Jurídica Pública. Para ello se tendrá en cuenta la proporción, de acuerdo con el listado actualizado del cuerpo de abogados/as de la entidad.</a:t>
            </a:r>
          </a:p>
          <a:p>
            <a:pPr algn="just"/>
            <a:endParaRPr lang="es-MX" dirty="0"/>
          </a:p>
          <a:p>
            <a:pPr algn="just"/>
            <a:r>
              <a:rPr lang="es-MX" dirty="0"/>
              <a:t>Si persiste el empate, se reconocerá a la entidad u organismo cuyos abogados y abogadas hayan tenido una mayor participación en las jornadas de orientación jurídica en el año 2022 y cursos virtuales -distintos al del Modelo de Gestión Jurídica Pública - MGJP.</a:t>
            </a:r>
          </a:p>
          <a:p>
            <a:pPr algn="just"/>
            <a:endParaRPr lang="es-MX" dirty="0"/>
          </a:p>
          <a:p>
            <a:pPr algn="just"/>
            <a:r>
              <a:rPr lang="es-MX" b="1" dirty="0"/>
              <a:t>Buenas Prácticas en la Gestión Jurídica Distrital: </a:t>
            </a:r>
            <a:r>
              <a:rPr lang="es-MX" dirty="0"/>
              <a:t>En el caso en las categorías A, B, C, D, E, F y H- contempladas en el reconocimiento de Buenas prácticas en la Gestión Jurídica, se tomará como criterio de desempate haber realizado el mayor número de cursos virtuales ofertados por la Secretaría Jurídica Distrital, y si persiste el empate, el mayor número de asistencia a las jornadas de orientación durante el año 2022. Para la categoría G se tendrá en cuenta como criterio de desempate, el número de publicaciones adicionales relacionados con temáticas de impacto jurídico para la defensa de los intereses del distrito capital.</a:t>
            </a:r>
          </a:p>
          <a:p>
            <a:pPr algn="just"/>
            <a:endParaRPr lang="es-MX" dirty="0"/>
          </a:p>
          <a:p>
            <a:pPr algn="just"/>
            <a:r>
              <a:rPr lang="es-MX" dirty="0"/>
              <a:t>De persistir el empate en cada uno de las categorías se realizará sorteo por parte del Comité Evaluador.</a:t>
            </a:r>
          </a:p>
          <a:p>
            <a:endParaRPr lang="es-CO" dirty="0"/>
          </a:p>
        </p:txBody>
      </p:sp>
      <p:sp>
        <p:nvSpPr>
          <p:cNvPr id="4" name="Marcador de número de diapositiva 3"/>
          <p:cNvSpPr>
            <a:spLocks noGrp="1"/>
          </p:cNvSpPr>
          <p:nvPr>
            <p:ph type="sldNum" sz="quarter" idx="10"/>
          </p:nvPr>
        </p:nvSpPr>
        <p:spPr/>
        <p:txBody>
          <a:bodyPr/>
          <a:lstStyle/>
          <a:p>
            <a:fld id="{2CABB5E8-6A88-465E-8379-72451AA4DE08}" type="slidenum">
              <a:rPr lang="es-CO" smtClean="0"/>
              <a:t>5</a:t>
            </a:fld>
            <a:endParaRPr lang="es-CO"/>
          </a:p>
        </p:txBody>
      </p:sp>
    </p:spTree>
    <p:extLst>
      <p:ext uri="{BB962C8B-B14F-4D97-AF65-F5344CB8AC3E}">
        <p14:creationId xmlns:p14="http://schemas.microsoft.com/office/powerpoint/2010/main" val="2803409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2CABB5E8-6A88-465E-8379-72451AA4DE08}" type="slidenum">
              <a:rPr lang="es-CO" smtClean="0"/>
              <a:t>6</a:t>
            </a:fld>
            <a:endParaRPr lang="es-CO"/>
          </a:p>
        </p:txBody>
      </p:sp>
    </p:spTree>
    <p:extLst>
      <p:ext uri="{BB962C8B-B14F-4D97-AF65-F5344CB8AC3E}">
        <p14:creationId xmlns:p14="http://schemas.microsoft.com/office/powerpoint/2010/main" val="2375698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4956528-1EB7-4B16-9462-4FCBD12ABB4D}" type="datetimeFigureOut">
              <a:rPr lang="es-CO" smtClean="0"/>
              <a:t>22/08/2022</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166B879-3B03-449A-8CFB-B36F43D73C60}" type="slidenum">
              <a:rPr lang="es-CO" smtClean="0"/>
              <a:t>‹Nº›</a:t>
            </a:fld>
            <a:endParaRPr lang="es-CO"/>
          </a:p>
        </p:txBody>
      </p:sp>
    </p:spTree>
    <p:extLst>
      <p:ext uri="{BB962C8B-B14F-4D97-AF65-F5344CB8AC3E}">
        <p14:creationId xmlns:p14="http://schemas.microsoft.com/office/powerpoint/2010/main" val="1676555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4956528-1EB7-4B16-9462-4FCBD12ABB4D}" type="datetimeFigureOut">
              <a:rPr lang="es-CO" smtClean="0"/>
              <a:t>22/08/2022</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166B879-3B03-449A-8CFB-B36F43D73C60}" type="slidenum">
              <a:rPr lang="es-CO" smtClean="0"/>
              <a:t>‹Nº›</a:t>
            </a:fld>
            <a:endParaRPr lang="es-CO"/>
          </a:p>
        </p:txBody>
      </p:sp>
    </p:spTree>
    <p:extLst>
      <p:ext uri="{BB962C8B-B14F-4D97-AF65-F5344CB8AC3E}">
        <p14:creationId xmlns:p14="http://schemas.microsoft.com/office/powerpoint/2010/main" val="1068124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4956528-1EB7-4B16-9462-4FCBD12ABB4D}" type="datetimeFigureOut">
              <a:rPr lang="es-CO" smtClean="0"/>
              <a:t>22/08/2022</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166B879-3B03-449A-8CFB-B36F43D73C60}" type="slidenum">
              <a:rPr lang="es-CO" smtClean="0"/>
              <a:t>‹Nº›</a:t>
            </a:fld>
            <a:endParaRPr lang="es-CO"/>
          </a:p>
        </p:txBody>
      </p:sp>
    </p:spTree>
    <p:extLst>
      <p:ext uri="{BB962C8B-B14F-4D97-AF65-F5344CB8AC3E}">
        <p14:creationId xmlns:p14="http://schemas.microsoft.com/office/powerpoint/2010/main" val="1957310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4956528-1EB7-4B16-9462-4FCBD12ABB4D}" type="datetimeFigureOut">
              <a:rPr lang="es-CO" smtClean="0"/>
              <a:t>22/08/2022</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166B879-3B03-449A-8CFB-B36F43D73C60}" type="slidenum">
              <a:rPr lang="es-CO" smtClean="0"/>
              <a:t>‹Nº›</a:t>
            </a:fld>
            <a:endParaRPr lang="es-CO"/>
          </a:p>
        </p:txBody>
      </p:sp>
    </p:spTree>
    <p:extLst>
      <p:ext uri="{BB962C8B-B14F-4D97-AF65-F5344CB8AC3E}">
        <p14:creationId xmlns:p14="http://schemas.microsoft.com/office/powerpoint/2010/main" val="2580020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4956528-1EB7-4B16-9462-4FCBD12ABB4D}" type="datetimeFigureOut">
              <a:rPr lang="es-CO" smtClean="0"/>
              <a:t>22/08/2022</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166B879-3B03-449A-8CFB-B36F43D73C60}" type="slidenum">
              <a:rPr lang="es-CO" smtClean="0"/>
              <a:t>‹Nº›</a:t>
            </a:fld>
            <a:endParaRPr lang="es-CO"/>
          </a:p>
        </p:txBody>
      </p:sp>
    </p:spTree>
    <p:extLst>
      <p:ext uri="{BB962C8B-B14F-4D97-AF65-F5344CB8AC3E}">
        <p14:creationId xmlns:p14="http://schemas.microsoft.com/office/powerpoint/2010/main" val="928398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4956528-1EB7-4B16-9462-4FCBD12ABB4D}" type="datetimeFigureOut">
              <a:rPr lang="es-CO" smtClean="0"/>
              <a:t>22/08/2022</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166B879-3B03-449A-8CFB-B36F43D73C60}" type="slidenum">
              <a:rPr lang="es-CO" smtClean="0"/>
              <a:t>‹Nº›</a:t>
            </a:fld>
            <a:endParaRPr lang="es-CO"/>
          </a:p>
        </p:txBody>
      </p:sp>
    </p:spTree>
    <p:extLst>
      <p:ext uri="{BB962C8B-B14F-4D97-AF65-F5344CB8AC3E}">
        <p14:creationId xmlns:p14="http://schemas.microsoft.com/office/powerpoint/2010/main" val="1619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4956528-1EB7-4B16-9462-4FCBD12ABB4D}" type="datetimeFigureOut">
              <a:rPr lang="es-CO" smtClean="0"/>
              <a:t>22/08/2022</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D166B879-3B03-449A-8CFB-B36F43D73C60}" type="slidenum">
              <a:rPr lang="es-CO" smtClean="0"/>
              <a:t>‹Nº›</a:t>
            </a:fld>
            <a:endParaRPr lang="es-CO"/>
          </a:p>
        </p:txBody>
      </p:sp>
    </p:spTree>
    <p:extLst>
      <p:ext uri="{BB962C8B-B14F-4D97-AF65-F5344CB8AC3E}">
        <p14:creationId xmlns:p14="http://schemas.microsoft.com/office/powerpoint/2010/main" val="4145988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4956528-1EB7-4B16-9462-4FCBD12ABB4D}" type="datetimeFigureOut">
              <a:rPr lang="es-CO" smtClean="0"/>
              <a:t>22/08/2022</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D166B879-3B03-449A-8CFB-B36F43D73C60}" type="slidenum">
              <a:rPr lang="es-CO" smtClean="0"/>
              <a:t>‹Nº›</a:t>
            </a:fld>
            <a:endParaRPr lang="es-CO"/>
          </a:p>
        </p:txBody>
      </p:sp>
    </p:spTree>
    <p:extLst>
      <p:ext uri="{BB962C8B-B14F-4D97-AF65-F5344CB8AC3E}">
        <p14:creationId xmlns:p14="http://schemas.microsoft.com/office/powerpoint/2010/main" val="3726025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956528-1EB7-4B16-9462-4FCBD12ABB4D}" type="datetimeFigureOut">
              <a:rPr lang="es-CO" smtClean="0"/>
              <a:t>22/08/2022</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D166B879-3B03-449A-8CFB-B36F43D73C60}" type="slidenum">
              <a:rPr lang="es-CO" smtClean="0"/>
              <a:t>‹Nº›</a:t>
            </a:fld>
            <a:endParaRPr lang="es-CO"/>
          </a:p>
        </p:txBody>
      </p:sp>
    </p:spTree>
    <p:extLst>
      <p:ext uri="{BB962C8B-B14F-4D97-AF65-F5344CB8AC3E}">
        <p14:creationId xmlns:p14="http://schemas.microsoft.com/office/powerpoint/2010/main" val="3000185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956528-1EB7-4B16-9462-4FCBD12ABB4D}" type="datetimeFigureOut">
              <a:rPr lang="es-CO" smtClean="0"/>
              <a:t>22/08/2022</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166B879-3B03-449A-8CFB-B36F43D73C60}" type="slidenum">
              <a:rPr lang="es-CO" smtClean="0"/>
              <a:t>‹Nº›</a:t>
            </a:fld>
            <a:endParaRPr lang="es-CO"/>
          </a:p>
        </p:txBody>
      </p:sp>
    </p:spTree>
    <p:extLst>
      <p:ext uri="{BB962C8B-B14F-4D97-AF65-F5344CB8AC3E}">
        <p14:creationId xmlns:p14="http://schemas.microsoft.com/office/powerpoint/2010/main" val="1265514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956528-1EB7-4B16-9462-4FCBD12ABB4D}" type="datetimeFigureOut">
              <a:rPr lang="es-CO" smtClean="0"/>
              <a:t>22/08/2022</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166B879-3B03-449A-8CFB-B36F43D73C60}" type="slidenum">
              <a:rPr lang="es-CO" smtClean="0"/>
              <a:t>‹Nº›</a:t>
            </a:fld>
            <a:endParaRPr lang="es-CO"/>
          </a:p>
        </p:txBody>
      </p:sp>
    </p:spTree>
    <p:extLst>
      <p:ext uri="{BB962C8B-B14F-4D97-AF65-F5344CB8AC3E}">
        <p14:creationId xmlns:p14="http://schemas.microsoft.com/office/powerpoint/2010/main" val="2923164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956528-1EB7-4B16-9462-4FCBD12ABB4D}" type="datetimeFigureOut">
              <a:rPr lang="es-CO" smtClean="0"/>
              <a:t>22/08/2022</a:t>
            </a:fld>
            <a:endParaRPr lang="es-C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66B879-3B03-449A-8CFB-B36F43D73C60}" type="slidenum">
              <a:rPr lang="es-CO" smtClean="0"/>
              <a:t>‹Nº›</a:t>
            </a:fld>
            <a:endParaRPr lang="es-CO"/>
          </a:p>
        </p:txBody>
      </p:sp>
    </p:spTree>
    <p:extLst>
      <p:ext uri="{BB962C8B-B14F-4D97-AF65-F5344CB8AC3E}">
        <p14:creationId xmlns:p14="http://schemas.microsoft.com/office/powerpoint/2010/main" val="2042677477"/>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14" name="Imagen 13" descr="Texto&#10;&#10;Descripción generada automáticamente">
            <a:extLst>
              <a:ext uri="{FF2B5EF4-FFF2-40B4-BE49-F238E27FC236}">
                <a16:creationId xmlns:a16="http://schemas.microsoft.com/office/drawing/2014/main" id="{96C4A17C-AD68-42DA-A310-39757873A83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2526" y="5566891"/>
            <a:ext cx="1098934" cy="365280"/>
          </a:xfrm>
          <a:prstGeom prst="rect">
            <a:avLst/>
          </a:prstGeom>
        </p:spPr>
      </p:pic>
      <p:pic>
        <p:nvPicPr>
          <p:cNvPr id="21" name="Imagen 2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11460" y="6272784"/>
            <a:ext cx="1568039" cy="521208"/>
          </a:xfrm>
          <a:prstGeom prst="rect">
            <a:avLst/>
          </a:prstGeom>
        </p:spPr>
      </p:pic>
      <p:sp>
        <p:nvSpPr>
          <p:cNvPr id="22" name="Rectángulo 21"/>
          <p:cNvSpPr/>
          <p:nvPr/>
        </p:nvSpPr>
        <p:spPr>
          <a:xfrm>
            <a:off x="8089083" y="1274445"/>
            <a:ext cx="4090416" cy="3047237"/>
          </a:xfrm>
          <a:prstGeom prst="rect">
            <a:avLst/>
          </a:prstGeom>
          <a:solidFill>
            <a:srgbClr val="C810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 name="Rectángulo 2"/>
          <p:cNvSpPr/>
          <p:nvPr/>
        </p:nvSpPr>
        <p:spPr>
          <a:xfrm>
            <a:off x="1417320" y="1609343"/>
            <a:ext cx="9006840" cy="2377440"/>
          </a:xfrm>
          <a:prstGeom prst="rect">
            <a:avLst/>
          </a:prstGeom>
          <a:solidFill>
            <a:srgbClr val="F1B6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a:solidFill>
                  <a:schemeClr val="tx1"/>
                </a:solidFill>
              </a:rPr>
              <a:t>RECONOCIMIENTOS A LA </a:t>
            </a:r>
            <a:r>
              <a:rPr lang="es-MX" sz="4000" b="1" i="1" dirty="0">
                <a:solidFill>
                  <a:schemeClr val="tx1"/>
                </a:solidFill>
              </a:rPr>
              <a:t>“EXCELENCIA” </a:t>
            </a:r>
            <a:r>
              <a:rPr lang="es-MX" sz="4000" b="1" dirty="0">
                <a:solidFill>
                  <a:schemeClr val="tx1"/>
                </a:solidFill>
              </a:rPr>
              <a:t>Y </a:t>
            </a:r>
            <a:r>
              <a:rPr lang="es-MX" sz="4000" b="1" i="1" dirty="0">
                <a:solidFill>
                  <a:schemeClr val="tx1"/>
                </a:solidFill>
              </a:rPr>
              <a:t>“BUENAS PRÁCTICAS” </a:t>
            </a:r>
            <a:r>
              <a:rPr lang="es-MX" sz="4000" b="1" dirty="0">
                <a:solidFill>
                  <a:schemeClr val="tx1"/>
                </a:solidFill>
              </a:rPr>
              <a:t>EN LA GESTIÓN JURÍDICA DISTRITAL.</a:t>
            </a:r>
          </a:p>
        </p:txBody>
      </p:sp>
    </p:spTree>
    <p:extLst>
      <p:ext uri="{BB962C8B-B14F-4D97-AF65-F5344CB8AC3E}">
        <p14:creationId xmlns:p14="http://schemas.microsoft.com/office/powerpoint/2010/main" val="1964292389"/>
      </p:ext>
    </p:extLst>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12" name="Imagen 11" descr="Texto&#10;&#10;Descripción generada automáticamente">
            <a:extLst>
              <a:ext uri="{FF2B5EF4-FFF2-40B4-BE49-F238E27FC236}">
                <a16:creationId xmlns:a16="http://schemas.microsoft.com/office/drawing/2014/main" id="{51742F99-D85C-4B5F-97E8-9B9CD277448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2526" y="5566891"/>
            <a:ext cx="1098934" cy="365280"/>
          </a:xfrm>
          <a:prstGeom prst="rect">
            <a:avLst/>
          </a:prstGeom>
        </p:spPr>
      </p:pic>
      <p:sp>
        <p:nvSpPr>
          <p:cNvPr id="13" name="CuadroTexto 12">
            <a:extLst>
              <a:ext uri="{FF2B5EF4-FFF2-40B4-BE49-F238E27FC236}">
                <a16:creationId xmlns:a16="http://schemas.microsoft.com/office/drawing/2014/main" id="{008577FF-F5D4-45BB-B2D1-C11954BEF0E7}"/>
              </a:ext>
            </a:extLst>
          </p:cNvPr>
          <p:cNvSpPr txBox="1"/>
          <p:nvPr/>
        </p:nvSpPr>
        <p:spPr>
          <a:xfrm>
            <a:off x="368968" y="312509"/>
            <a:ext cx="8570138" cy="461665"/>
          </a:xfrm>
          <a:prstGeom prst="rect">
            <a:avLst/>
          </a:prstGeom>
          <a:solidFill>
            <a:srgbClr val="C00000"/>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s-CO" sz="2100" b="1" dirty="0">
                <a:solidFill>
                  <a:schemeClr val="bg1"/>
                </a:solidFill>
                <a:latin typeface="Arial Black" panose="020B0A04020102020204" pitchFamily="34" charset="0"/>
                <a:cs typeface="Arial" panose="020B0604020202020204" pitchFamily="34" charset="0"/>
              </a:rPr>
              <a:t> </a:t>
            </a:r>
            <a:r>
              <a:rPr lang="es-CO" sz="2400" b="1" dirty="0">
                <a:solidFill>
                  <a:schemeClr val="bg1"/>
                </a:solidFill>
                <a:latin typeface="Arial" panose="020B0604020202020204" pitchFamily="34" charset="0"/>
                <a:cs typeface="Arial" panose="020B0604020202020204" pitchFamily="34" charset="0"/>
              </a:rPr>
              <a:t>Guía para la entrega de </a:t>
            </a:r>
            <a:r>
              <a:rPr lang="es-MX" sz="2400" b="1" dirty="0">
                <a:solidFill>
                  <a:schemeClr val="bg1"/>
                </a:solidFill>
                <a:latin typeface="Arial" panose="020B0604020202020204" pitchFamily="34" charset="0"/>
                <a:cs typeface="Arial" panose="020B0604020202020204" pitchFamily="34" charset="0"/>
              </a:rPr>
              <a:t>Reconocimientos</a:t>
            </a:r>
            <a:endParaRPr lang="es-CO" sz="2400" b="1" dirty="0">
              <a:solidFill>
                <a:schemeClr val="bg1"/>
              </a:solidFill>
              <a:latin typeface="Arial" panose="020B0604020202020204" pitchFamily="34" charset="0"/>
              <a:cs typeface="Arial" panose="020B0604020202020204" pitchFamily="34" charset="0"/>
            </a:endParaRPr>
          </a:p>
        </p:txBody>
      </p:sp>
      <p:pic>
        <p:nvPicPr>
          <p:cNvPr id="2" name="Imagen 1"/>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643957" y="6242855"/>
            <a:ext cx="1548043" cy="514561"/>
          </a:xfrm>
          <a:prstGeom prst="rect">
            <a:avLst/>
          </a:prstGeom>
        </p:spPr>
      </p:pic>
      <p:sp>
        <p:nvSpPr>
          <p:cNvPr id="10" name="CuadroTexto 9"/>
          <p:cNvSpPr txBox="1"/>
          <p:nvPr/>
        </p:nvSpPr>
        <p:spPr>
          <a:xfrm>
            <a:off x="2179121" y="3870785"/>
            <a:ext cx="10689986" cy="2308324"/>
          </a:xfrm>
          <a:prstGeom prst="rect">
            <a:avLst/>
          </a:prstGeom>
          <a:noFill/>
        </p:spPr>
        <p:txBody>
          <a:bodyPr wrap="square" rtlCol="0">
            <a:spAutoFit/>
          </a:bodyPr>
          <a:lstStyle/>
          <a:p>
            <a:endParaRPr lang="es-MX" dirty="0">
              <a:latin typeface="Arial Black" panose="020B0A04020102020204" pitchFamily="34" charset="0"/>
              <a:cs typeface="Arial" panose="020B0604020202020204" pitchFamily="34" charset="0"/>
            </a:endParaRPr>
          </a:p>
          <a:p>
            <a:endParaRPr lang="es-CO" dirty="0">
              <a:latin typeface="Arial Black" panose="020B0A04020102020204" pitchFamily="34" charset="0"/>
              <a:cs typeface="Arial" panose="020B0604020202020204" pitchFamily="34" charset="0"/>
            </a:endParaRPr>
          </a:p>
          <a:p>
            <a:pPr lvl="0"/>
            <a:endParaRPr lang="es-MX" dirty="0">
              <a:latin typeface="Arial Black" panose="020B0A04020102020204" pitchFamily="34" charset="0"/>
              <a:cs typeface="Arial" panose="020B0604020202020204" pitchFamily="34" charset="0"/>
            </a:endParaRPr>
          </a:p>
          <a:p>
            <a:endParaRPr lang="es-MX" dirty="0">
              <a:latin typeface="Arial Black" panose="020B0A04020102020204" pitchFamily="34" charset="0"/>
              <a:cs typeface="Arial" panose="020B0604020202020204" pitchFamily="34" charset="0"/>
            </a:endParaRPr>
          </a:p>
          <a:p>
            <a:endParaRPr lang="es-CO" dirty="0">
              <a:latin typeface="Arial Black" panose="020B0A04020102020204" pitchFamily="34" charset="0"/>
              <a:cs typeface="Arial" panose="020B0604020202020204" pitchFamily="34" charset="0"/>
            </a:endParaRPr>
          </a:p>
          <a:p>
            <a:pPr lvl="0"/>
            <a:endParaRPr lang="es-CO" dirty="0">
              <a:latin typeface="Arial Black" panose="020B0A04020102020204" pitchFamily="34" charset="0"/>
              <a:cs typeface="Arial" panose="020B0604020202020204" pitchFamily="34" charset="0"/>
            </a:endParaRPr>
          </a:p>
          <a:p>
            <a:endParaRPr lang="es-MX" dirty="0">
              <a:latin typeface="Arial" panose="020B0604020202020204" pitchFamily="34" charset="0"/>
              <a:cs typeface="Arial" panose="020B0604020202020204" pitchFamily="34" charset="0"/>
            </a:endParaRPr>
          </a:p>
          <a:p>
            <a:endParaRPr lang="es-CO" dirty="0">
              <a:latin typeface="Arial" panose="020B0604020202020204" pitchFamily="34" charset="0"/>
              <a:cs typeface="Arial" panose="020B0604020202020204" pitchFamily="34" charset="0"/>
            </a:endParaRPr>
          </a:p>
        </p:txBody>
      </p:sp>
      <p:pic>
        <p:nvPicPr>
          <p:cNvPr id="153" name="Imagen 152"/>
          <p:cNvPicPr/>
          <p:nvPr/>
        </p:nvPicPr>
        <p:blipFill rotWithShape="1">
          <a:blip r:embed="rId6"/>
          <a:srcRect l="36830" t="15389" r="37712" b="20640"/>
          <a:stretch/>
        </p:blipFill>
        <p:spPr bwMode="auto">
          <a:xfrm>
            <a:off x="492113" y="1044461"/>
            <a:ext cx="3766673" cy="5198394"/>
          </a:xfrm>
          <a:prstGeom prst="rect">
            <a:avLst/>
          </a:prstGeom>
          <a:ln>
            <a:noFill/>
          </a:ln>
          <a:extLst>
            <a:ext uri="{53640926-AAD7-44D8-BBD7-CCE9431645EC}">
              <a14:shadowObscured xmlns:a14="http://schemas.microsoft.com/office/drawing/2010/main"/>
            </a:ext>
          </a:extLst>
        </p:spPr>
      </p:pic>
      <p:sp>
        <p:nvSpPr>
          <p:cNvPr id="155" name="Rectángulo 154"/>
          <p:cNvSpPr/>
          <p:nvPr/>
        </p:nvSpPr>
        <p:spPr>
          <a:xfrm>
            <a:off x="4969052" y="1196834"/>
            <a:ext cx="6096000" cy="4893647"/>
          </a:xfrm>
          <a:prstGeom prst="rect">
            <a:avLst/>
          </a:prstGeom>
        </p:spPr>
        <p:txBody>
          <a:bodyPr>
            <a:spAutoFit/>
          </a:bodyPr>
          <a:lstStyle/>
          <a:p>
            <a:pPr algn="just"/>
            <a:r>
              <a:rPr lang="es-MX" sz="2400" dirty="0">
                <a:solidFill>
                  <a:srgbClr val="354335"/>
                </a:solidFill>
                <a:latin typeface="Arial" panose="020B0604020202020204" pitchFamily="34" charset="0"/>
                <a:cs typeface="Arial" panose="020B0604020202020204" pitchFamily="34" charset="0"/>
              </a:rPr>
              <a:t>Se presentan las bases conceptuales para la tercera (3ra) entrega de los Reconocimientos </a:t>
            </a:r>
            <a:r>
              <a:rPr lang="es-MX" sz="2400" i="1" dirty="0">
                <a:solidFill>
                  <a:srgbClr val="354335"/>
                </a:solidFill>
                <a:latin typeface="Arial" panose="020B0604020202020204" pitchFamily="34" charset="0"/>
                <a:cs typeface="Arial" panose="020B0604020202020204" pitchFamily="34" charset="0"/>
              </a:rPr>
              <a:t>“Excelencia en la Gestión Jurídica Distrital”</a:t>
            </a:r>
            <a:r>
              <a:rPr lang="es-MX" sz="2400" dirty="0">
                <a:solidFill>
                  <a:srgbClr val="354335"/>
                </a:solidFill>
                <a:latin typeface="Arial" panose="020B0604020202020204" pitchFamily="34" charset="0"/>
                <a:cs typeface="Arial" panose="020B0604020202020204" pitchFamily="34" charset="0"/>
              </a:rPr>
              <a:t> y </a:t>
            </a:r>
            <a:r>
              <a:rPr lang="es-MX" sz="2400" i="1" dirty="0">
                <a:solidFill>
                  <a:srgbClr val="354335"/>
                </a:solidFill>
                <a:latin typeface="Arial" panose="020B0604020202020204" pitchFamily="34" charset="0"/>
                <a:cs typeface="Arial" panose="020B0604020202020204" pitchFamily="34" charset="0"/>
              </a:rPr>
              <a:t>“Buenas prácticas en la Gestión Jurídica”</a:t>
            </a:r>
            <a:r>
              <a:rPr lang="es-MX" sz="2400" dirty="0">
                <a:solidFill>
                  <a:srgbClr val="354335"/>
                </a:solidFill>
                <a:latin typeface="Arial" panose="020B0604020202020204" pitchFamily="34" charset="0"/>
                <a:cs typeface="Arial" panose="020B0604020202020204" pitchFamily="34" charset="0"/>
              </a:rPr>
              <a:t> las cuales incorporan nuevas categorías que recogen los desarrollos en recuperación de patrimonio público, gestión para la participación en la construcción normativa y un reconocimiento para los abogados/as de la Secretaría Jurídica Distrital por contribuir al desarrollo y fortalecimiento de la gerencia jurídica pública.</a:t>
            </a:r>
            <a:endParaRPr lang="es-CO"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7735055"/>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12" name="Imagen 11" descr="Texto&#10;&#10;Descripción generada automáticamente">
            <a:extLst>
              <a:ext uri="{FF2B5EF4-FFF2-40B4-BE49-F238E27FC236}">
                <a16:creationId xmlns:a16="http://schemas.microsoft.com/office/drawing/2014/main" id="{51742F99-D85C-4B5F-97E8-9B9CD277448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2526" y="5566891"/>
            <a:ext cx="1098934" cy="365280"/>
          </a:xfrm>
          <a:prstGeom prst="rect">
            <a:avLst/>
          </a:prstGeom>
        </p:spPr>
      </p:pic>
      <p:sp>
        <p:nvSpPr>
          <p:cNvPr id="13" name="CuadroTexto 12">
            <a:extLst>
              <a:ext uri="{FF2B5EF4-FFF2-40B4-BE49-F238E27FC236}">
                <a16:creationId xmlns:a16="http://schemas.microsoft.com/office/drawing/2014/main" id="{008577FF-F5D4-45BB-B2D1-C11954BEF0E7}"/>
              </a:ext>
            </a:extLst>
          </p:cNvPr>
          <p:cNvSpPr txBox="1"/>
          <p:nvPr/>
        </p:nvSpPr>
        <p:spPr>
          <a:xfrm>
            <a:off x="368968" y="312509"/>
            <a:ext cx="8570138" cy="461665"/>
          </a:xfrm>
          <a:prstGeom prst="rect">
            <a:avLst/>
          </a:prstGeom>
          <a:solidFill>
            <a:srgbClr val="C00000"/>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s-CO" sz="2100" b="1" dirty="0">
                <a:solidFill>
                  <a:schemeClr val="bg1"/>
                </a:solidFill>
                <a:latin typeface="Arial Black" panose="020B0A04020102020204" pitchFamily="34" charset="0"/>
                <a:cs typeface="Arial" panose="020B0604020202020204" pitchFamily="34" charset="0"/>
              </a:rPr>
              <a:t> </a:t>
            </a:r>
            <a:r>
              <a:rPr lang="es-MX" sz="2400" b="1" dirty="0">
                <a:solidFill>
                  <a:schemeClr val="bg1"/>
                </a:solidFill>
                <a:latin typeface="Arial" panose="020B0604020202020204" pitchFamily="34" charset="0"/>
                <a:cs typeface="Arial" panose="020B0604020202020204" pitchFamily="34" charset="0"/>
              </a:rPr>
              <a:t>Distinción de Excelencia en la Gestión Jurídica Distrital</a:t>
            </a:r>
            <a:endParaRPr lang="es-CO" sz="2000" b="1" dirty="0">
              <a:solidFill>
                <a:schemeClr val="bg1"/>
              </a:solidFill>
              <a:latin typeface="Arial" panose="020B0604020202020204" pitchFamily="34" charset="0"/>
              <a:cs typeface="Arial" panose="020B0604020202020204" pitchFamily="34" charset="0"/>
            </a:endParaRPr>
          </a:p>
        </p:txBody>
      </p:sp>
      <p:pic>
        <p:nvPicPr>
          <p:cNvPr id="2" name="Imagen 1"/>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643957" y="6242855"/>
            <a:ext cx="1548043" cy="514561"/>
          </a:xfrm>
          <a:prstGeom prst="rect">
            <a:avLst/>
          </a:prstGeom>
        </p:spPr>
      </p:pic>
      <p:sp>
        <p:nvSpPr>
          <p:cNvPr id="10" name="CuadroTexto 9"/>
          <p:cNvSpPr txBox="1"/>
          <p:nvPr/>
        </p:nvSpPr>
        <p:spPr>
          <a:xfrm>
            <a:off x="2179121" y="3870785"/>
            <a:ext cx="10689986" cy="2308324"/>
          </a:xfrm>
          <a:prstGeom prst="rect">
            <a:avLst/>
          </a:prstGeom>
          <a:noFill/>
        </p:spPr>
        <p:txBody>
          <a:bodyPr wrap="square" rtlCol="0">
            <a:spAutoFit/>
          </a:bodyPr>
          <a:lstStyle/>
          <a:p>
            <a:endParaRPr lang="es-MX" dirty="0">
              <a:latin typeface="Arial Black" panose="020B0A04020102020204" pitchFamily="34" charset="0"/>
              <a:cs typeface="Arial" panose="020B0604020202020204" pitchFamily="34" charset="0"/>
            </a:endParaRPr>
          </a:p>
          <a:p>
            <a:endParaRPr lang="es-CO" dirty="0">
              <a:latin typeface="Arial Black" panose="020B0A04020102020204" pitchFamily="34" charset="0"/>
              <a:cs typeface="Arial" panose="020B0604020202020204" pitchFamily="34" charset="0"/>
            </a:endParaRPr>
          </a:p>
          <a:p>
            <a:pPr lvl="0"/>
            <a:endParaRPr lang="es-MX" dirty="0">
              <a:latin typeface="Arial Black" panose="020B0A04020102020204" pitchFamily="34" charset="0"/>
              <a:cs typeface="Arial" panose="020B0604020202020204" pitchFamily="34" charset="0"/>
            </a:endParaRPr>
          </a:p>
          <a:p>
            <a:endParaRPr lang="es-MX" dirty="0">
              <a:latin typeface="Arial Black" panose="020B0A04020102020204" pitchFamily="34" charset="0"/>
              <a:cs typeface="Arial" panose="020B0604020202020204" pitchFamily="34" charset="0"/>
            </a:endParaRPr>
          </a:p>
          <a:p>
            <a:endParaRPr lang="es-CO" dirty="0">
              <a:latin typeface="Arial Black" panose="020B0A04020102020204" pitchFamily="34" charset="0"/>
              <a:cs typeface="Arial" panose="020B0604020202020204" pitchFamily="34" charset="0"/>
            </a:endParaRPr>
          </a:p>
          <a:p>
            <a:pPr lvl="0"/>
            <a:endParaRPr lang="es-CO" dirty="0">
              <a:latin typeface="Arial Black" panose="020B0A04020102020204" pitchFamily="34" charset="0"/>
              <a:cs typeface="Arial" panose="020B0604020202020204" pitchFamily="34" charset="0"/>
            </a:endParaRPr>
          </a:p>
          <a:p>
            <a:endParaRPr lang="es-MX" dirty="0">
              <a:latin typeface="Arial" panose="020B0604020202020204" pitchFamily="34" charset="0"/>
              <a:cs typeface="Arial" panose="020B0604020202020204" pitchFamily="34" charset="0"/>
            </a:endParaRPr>
          </a:p>
          <a:p>
            <a:endParaRPr lang="es-CO" dirty="0">
              <a:latin typeface="Arial" panose="020B0604020202020204" pitchFamily="34" charset="0"/>
              <a:cs typeface="Arial" panose="020B0604020202020204" pitchFamily="34" charset="0"/>
            </a:endParaRPr>
          </a:p>
        </p:txBody>
      </p:sp>
      <p:grpSp>
        <p:nvGrpSpPr>
          <p:cNvPr id="114" name="Group 57">
            <a:extLst>
              <a:ext uri="{FF2B5EF4-FFF2-40B4-BE49-F238E27FC236}">
                <a16:creationId xmlns:a16="http://schemas.microsoft.com/office/drawing/2014/main" id="{1C71485D-069D-4115-8E71-5B5A8E5A551C}"/>
              </a:ext>
            </a:extLst>
          </p:cNvPr>
          <p:cNvGrpSpPr/>
          <p:nvPr/>
        </p:nvGrpSpPr>
        <p:grpSpPr>
          <a:xfrm>
            <a:off x="9205110" y="520258"/>
            <a:ext cx="2219252" cy="5622493"/>
            <a:chOff x="8501432" y="77155"/>
            <a:chExt cx="2685350" cy="6803354"/>
          </a:xfrm>
        </p:grpSpPr>
        <p:sp>
          <p:nvSpPr>
            <p:cNvPr id="115" name="Freeform: Shape 58">
              <a:extLst>
                <a:ext uri="{FF2B5EF4-FFF2-40B4-BE49-F238E27FC236}">
                  <a16:creationId xmlns:a16="http://schemas.microsoft.com/office/drawing/2014/main" id="{0FA5A79A-5EEE-4EA0-BE6B-B1D5E98AC179}"/>
                </a:ext>
              </a:extLst>
            </p:cNvPr>
            <p:cNvSpPr/>
            <p:nvPr/>
          </p:nvSpPr>
          <p:spPr>
            <a:xfrm>
              <a:off x="9594444" y="6200794"/>
              <a:ext cx="1005942" cy="467880"/>
            </a:xfrm>
            <a:custGeom>
              <a:avLst/>
              <a:gdLst>
                <a:gd name="connsiteX0" fmla="*/ 46881 w 1005941"/>
                <a:gd name="connsiteY0" fmla="*/ 266526 h 467879"/>
                <a:gd name="connsiteX1" fmla="*/ 46881 w 1005941"/>
                <a:gd name="connsiteY1" fmla="*/ 175289 h 467879"/>
                <a:gd name="connsiteX2" fmla="*/ 67935 w 1005941"/>
                <a:gd name="connsiteY2" fmla="*/ 107447 h 467879"/>
                <a:gd name="connsiteX3" fmla="*/ 355681 w 1005941"/>
                <a:gd name="connsiteY3" fmla="*/ 105107 h 467879"/>
                <a:gd name="connsiteX4" fmla="*/ 472651 w 1005941"/>
                <a:gd name="connsiteY4" fmla="*/ 44283 h 467879"/>
                <a:gd name="connsiteX5" fmla="*/ 507742 w 1005941"/>
                <a:gd name="connsiteY5" fmla="*/ 72356 h 467879"/>
                <a:gd name="connsiteX6" fmla="*/ 739343 w 1005941"/>
                <a:gd name="connsiteY6" fmla="*/ 247811 h 467879"/>
                <a:gd name="connsiteX7" fmla="*/ 790810 w 1005941"/>
                <a:gd name="connsiteY7" fmla="*/ 259508 h 467879"/>
                <a:gd name="connsiteX8" fmla="*/ 917137 w 1005941"/>
                <a:gd name="connsiteY8" fmla="*/ 273545 h 467879"/>
                <a:gd name="connsiteX9" fmla="*/ 973283 w 1005941"/>
                <a:gd name="connsiteY9" fmla="*/ 329690 h 467879"/>
                <a:gd name="connsiteX10" fmla="*/ 926495 w 1005941"/>
                <a:gd name="connsiteY10" fmla="*/ 392854 h 467879"/>
                <a:gd name="connsiteX11" fmla="*/ 470312 w 1005941"/>
                <a:gd name="connsiteY11" fmla="*/ 392854 h 467879"/>
                <a:gd name="connsiteX12" fmla="*/ 320590 w 1005941"/>
                <a:gd name="connsiteY12" fmla="*/ 376478 h 467879"/>
                <a:gd name="connsiteX13" fmla="*/ 96008 w 1005941"/>
                <a:gd name="connsiteY13" fmla="*/ 362441 h 467879"/>
                <a:gd name="connsiteX14" fmla="*/ 46881 w 1005941"/>
                <a:gd name="connsiteY14" fmla="*/ 296938 h 467879"/>
                <a:gd name="connsiteX15" fmla="*/ 46881 w 1005941"/>
                <a:gd name="connsiteY15" fmla="*/ 266526 h 467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05941" h="467879">
                  <a:moveTo>
                    <a:pt x="46881" y="266526"/>
                  </a:moveTo>
                  <a:cubicBezTo>
                    <a:pt x="44541" y="236114"/>
                    <a:pt x="44541" y="208041"/>
                    <a:pt x="46881" y="175289"/>
                  </a:cubicBezTo>
                  <a:cubicBezTo>
                    <a:pt x="53899" y="151895"/>
                    <a:pt x="60917" y="130841"/>
                    <a:pt x="67935" y="107447"/>
                  </a:cubicBezTo>
                  <a:cubicBezTo>
                    <a:pt x="163851" y="107447"/>
                    <a:pt x="259766" y="112126"/>
                    <a:pt x="355681" y="105107"/>
                  </a:cubicBezTo>
                  <a:cubicBezTo>
                    <a:pt x="402469" y="100429"/>
                    <a:pt x="442239" y="79374"/>
                    <a:pt x="472651" y="44283"/>
                  </a:cubicBezTo>
                  <a:cubicBezTo>
                    <a:pt x="498385" y="37265"/>
                    <a:pt x="498385" y="60659"/>
                    <a:pt x="507742" y="72356"/>
                  </a:cubicBezTo>
                  <a:cubicBezTo>
                    <a:pt x="568567" y="154235"/>
                    <a:pt x="624712" y="215060"/>
                    <a:pt x="739343" y="247811"/>
                  </a:cubicBezTo>
                  <a:cubicBezTo>
                    <a:pt x="751040" y="252490"/>
                    <a:pt x="776773" y="259508"/>
                    <a:pt x="790810" y="259508"/>
                  </a:cubicBezTo>
                  <a:cubicBezTo>
                    <a:pt x="835258" y="266526"/>
                    <a:pt x="868010" y="271205"/>
                    <a:pt x="917137" y="273545"/>
                  </a:cubicBezTo>
                  <a:cubicBezTo>
                    <a:pt x="959246" y="280562"/>
                    <a:pt x="970943" y="296938"/>
                    <a:pt x="973283" y="329690"/>
                  </a:cubicBezTo>
                  <a:cubicBezTo>
                    <a:pt x="977962" y="364781"/>
                    <a:pt x="956907" y="383496"/>
                    <a:pt x="926495" y="392854"/>
                  </a:cubicBezTo>
                  <a:cubicBezTo>
                    <a:pt x="776773" y="448999"/>
                    <a:pt x="617694" y="460696"/>
                    <a:pt x="470312" y="392854"/>
                  </a:cubicBezTo>
                  <a:cubicBezTo>
                    <a:pt x="421185" y="369460"/>
                    <a:pt x="376736" y="367120"/>
                    <a:pt x="320590" y="376478"/>
                  </a:cubicBezTo>
                  <a:cubicBezTo>
                    <a:pt x="219996" y="395193"/>
                    <a:pt x="173208" y="378817"/>
                    <a:pt x="96008" y="362441"/>
                  </a:cubicBezTo>
                  <a:cubicBezTo>
                    <a:pt x="58578" y="355423"/>
                    <a:pt x="32844" y="336708"/>
                    <a:pt x="46881" y="296938"/>
                  </a:cubicBezTo>
                  <a:cubicBezTo>
                    <a:pt x="51559" y="287581"/>
                    <a:pt x="46881" y="287581"/>
                    <a:pt x="46881" y="266526"/>
                  </a:cubicBezTo>
                  <a:close/>
                </a:path>
              </a:pathLst>
            </a:custGeom>
            <a:solidFill>
              <a:schemeClr val="bg1">
                <a:lumMod val="85000"/>
              </a:schemeClr>
            </a:solidFill>
            <a:ln w="23341" cap="flat">
              <a:noFill/>
              <a:prstDash val="solid"/>
              <a:miter/>
            </a:ln>
          </p:spPr>
          <p:txBody>
            <a:bodyPr rtlCol="0" anchor="ctr"/>
            <a:lstStyle/>
            <a:p>
              <a:endParaRPr lang="en-US"/>
            </a:p>
          </p:txBody>
        </p:sp>
        <p:sp>
          <p:nvSpPr>
            <p:cNvPr id="116" name="Freeform: Shape 59">
              <a:extLst>
                <a:ext uri="{FF2B5EF4-FFF2-40B4-BE49-F238E27FC236}">
                  <a16:creationId xmlns:a16="http://schemas.microsoft.com/office/drawing/2014/main" id="{186B4D4D-F9B6-4D60-9220-DC9274964878}"/>
                </a:ext>
              </a:extLst>
            </p:cNvPr>
            <p:cNvSpPr/>
            <p:nvPr/>
          </p:nvSpPr>
          <p:spPr>
            <a:xfrm>
              <a:off x="9061971" y="6285779"/>
              <a:ext cx="444486" cy="584850"/>
            </a:xfrm>
            <a:custGeom>
              <a:avLst/>
              <a:gdLst>
                <a:gd name="connsiteX0" fmla="*/ 102117 w 444485"/>
                <a:gd name="connsiteY0" fmla="*/ 247044 h 584849"/>
                <a:gd name="connsiteX1" fmla="*/ 111474 w 444485"/>
                <a:gd name="connsiteY1" fmla="*/ 76268 h 584849"/>
                <a:gd name="connsiteX2" fmla="*/ 319681 w 444485"/>
                <a:gd name="connsiteY2" fmla="*/ 43516 h 584849"/>
                <a:gd name="connsiteX3" fmla="*/ 382844 w 444485"/>
                <a:gd name="connsiteY3" fmla="*/ 55213 h 584849"/>
                <a:gd name="connsiteX4" fmla="*/ 392202 w 444485"/>
                <a:gd name="connsiteY4" fmla="*/ 300850 h 584849"/>
                <a:gd name="connsiteX5" fmla="*/ 417935 w 444485"/>
                <a:gd name="connsiteY5" fmla="*/ 424839 h 584849"/>
                <a:gd name="connsiteX6" fmla="*/ 340735 w 444485"/>
                <a:gd name="connsiteY6" fmla="*/ 537130 h 584849"/>
                <a:gd name="connsiteX7" fmla="*/ 102117 w 444485"/>
                <a:gd name="connsiteY7" fmla="*/ 532450 h 584849"/>
                <a:gd name="connsiteX8" fmla="*/ 55329 w 444485"/>
                <a:gd name="connsiteY8" fmla="*/ 389748 h 584849"/>
                <a:gd name="connsiteX9" fmla="*/ 102117 w 444485"/>
                <a:gd name="connsiteY9" fmla="*/ 247044 h 584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4485" h="584849">
                  <a:moveTo>
                    <a:pt x="102117" y="247044"/>
                  </a:moveTo>
                  <a:cubicBezTo>
                    <a:pt x="113814" y="190899"/>
                    <a:pt x="120832" y="151129"/>
                    <a:pt x="111474" y="76268"/>
                  </a:cubicBezTo>
                  <a:cubicBezTo>
                    <a:pt x="181656" y="66910"/>
                    <a:pt x="247159" y="38838"/>
                    <a:pt x="319681" y="43516"/>
                  </a:cubicBezTo>
                  <a:cubicBezTo>
                    <a:pt x="340735" y="45856"/>
                    <a:pt x="364129" y="45856"/>
                    <a:pt x="382844" y="55213"/>
                  </a:cubicBezTo>
                  <a:cubicBezTo>
                    <a:pt x="394541" y="141771"/>
                    <a:pt x="373487" y="218971"/>
                    <a:pt x="392202" y="300850"/>
                  </a:cubicBezTo>
                  <a:cubicBezTo>
                    <a:pt x="403899" y="342960"/>
                    <a:pt x="413257" y="382729"/>
                    <a:pt x="417935" y="424839"/>
                  </a:cubicBezTo>
                  <a:cubicBezTo>
                    <a:pt x="427293" y="502039"/>
                    <a:pt x="413257" y="523093"/>
                    <a:pt x="340735" y="537130"/>
                  </a:cubicBezTo>
                  <a:cubicBezTo>
                    <a:pt x="258856" y="551166"/>
                    <a:pt x="183996" y="548827"/>
                    <a:pt x="102117" y="532450"/>
                  </a:cubicBezTo>
                  <a:cubicBezTo>
                    <a:pt x="43632" y="520753"/>
                    <a:pt x="29595" y="459930"/>
                    <a:pt x="55329" y="389748"/>
                  </a:cubicBezTo>
                  <a:cubicBezTo>
                    <a:pt x="71704" y="340620"/>
                    <a:pt x="88080" y="300850"/>
                    <a:pt x="102117" y="247044"/>
                  </a:cubicBezTo>
                  <a:close/>
                </a:path>
              </a:pathLst>
            </a:custGeom>
            <a:solidFill>
              <a:schemeClr val="bg1">
                <a:lumMod val="85000"/>
              </a:schemeClr>
            </a:solidFill>
            <a:ln w="23341" cap="flat">
              <a:noFill/>
              <a:prstDash val="solid"/>
              <a:miter/>
            </a:ln>
          </p:spPr>
          <p:txBody>
            <a:bodyPr rtlCol="0" anchor="ctr"/>
            <a:lstStyle/>
            <a:p>
              <a:endParaRPr lang="en-US"/>
            </a:p>
          </p:txBody>
        </p:sp>
        <p:sp>
          <p:nvSpPr>
            <p:cNvPr id="117" name="Freeform: Shape 60">
              <a:extLst>
                <a:ext uri="{FF2B5EF4-FFF2-40B4-BE49-F238E27FC236}">
                  <a16:creationId xmlns:a16="http://schemas.microsoft.com/office/drawing/2014/main" id="{D0737161-293C-490C-8AD4-3A72A4BF5AC1}"/>
                </a:ext>
              </a:extLst>
            </p:cNvPr>
            <p:cNvSpPr/>
            <p:nvPr/>
          </p:nvSpPr>
          <p:spPr>
            <a:xfrm>
              <a:off x="9229390" y="444935"/>
              <a:ext cx="652894" cy="1140679"/>
            </a:xfrm>
            <a:custGeom>
              <a:avLst/>
              <a:gdLst>
                <a:gd name="connsiteX0" fmla="*/ 693217 w 725213"/>
                <a:gd name="connsiteY0" fmla="*/ 121584 h 1216487"/>
                <a:gd name="connsiteX1" fmla="*/ 697896 w 725213"/>
                <a:gd name="connsiteY1" fmla="*/ 166033 h 1216487"/>
                <a:gd name="connsiteX2" fmla="*/ 697896 w 725213"/>
                <a:gd name="connsiteY2" fmla="*/ 273645 h 1216487"/>
                <a:gd name="connsiteX3" fmla="*/ 655787 w 725213"/>
                <a:gd name="connsiteY3" fmla="*/ 456118 h 1216487"/>
                <a:gd name="connsiteX4" fmla="*/ 599641 w 725213"/>
                <a:gd name="connsiteY4" fmla="*/ 589464 h 1216487"/>
                <a:gd name="connsiteX5" fmla="*/ 543496 w 725213"/>
                <a:gd name="connsiteY5" fmla="*/ 666664 h 1216487"/>
                <a:gd name="connsiteX6" fmla="*/ 513084 w 725213"/>
                <a:gd name="connsiteY6" fmla="*/ 734507 h 1216487"/>
                <a:gd name="connsiteX7" fmla="*/ 452259 w 725213"/>
                <a:gd name="connsiteY7" fmla="*/ 750883 h 1216487"/>
                <a:gd name="connsiteX8" fmla="*/ 274465 w 725213"/>
                <a:gd name="connsiteY8" fmla="*/ 661986 h 1216487"/>
                <a:gd name="connsiteX9" fmla="*/ 501387 w 725213"/>
                <a:gd name="connsiteY9" fmla="*/ 764919 h 1216487"/>
                <a:gd name="connsiteX10" fmla="*/ 508405 w 725213"/>
                <a:gd name="connsiteY10" fmla="*/ 776616 h 1216487"/>
                <a:gd name="connsiteX11" fmla="*/ 475653 w 725213"/>
                <a:gd name="connsiteY11" fmla="*/ 1059684 h 1216487"/>
                <a:gd name="connsiteX12" fmla="*/ 456938 w 725213"/>
                <a:gd name="connsiteY12" fmla="*/ 1143902 h 1216487"/>
                <a:gd name="connsiteX13" fmla="*/ 438223 w 725213"/>
                <a:gd name="connsiteY13" fmla="*/ 1183672 h 1216487"/>
                <a:gd name="connsiteX14" fmla="*/ 253410 w 725213"/>
                <a:gd name="connsiteY14" fmla="*/ 926338 h 1216487"/>
                <a:gd name="connsiteX15" fmla="*/ 143459 w 725213"/>
                <a:gd name="connsiteY15" fmla="*/ 849138 h 1216487"/>
                <a:gd name="connsiteX16" fmla="*/ 59240 w 725213"/>
                <a:gd name="connsiteY16" fmla="*/ 605840 h 1216487"/>
                <a:gd name="connsiteX17" fmla="*/ 103689 w 725213"/>
                <a:gd name="connsiteY17" fmla="*/ 406991 h 1216487"/>
                <a:gd name="connsiteX18" fmla="*/ 192586 w 725213"/>
                <a:gd name="connsiteY18" fmla="*/ 411670 h 1216487"/>
                <a:gd name="connsiteX19" fmla="*/ 99010 w 725213"/>
                <a:gd name="connsiteY19" fmla="*/ 336809 h 1216487"/>
                <a:gd name="connsiteX20" fmla="*/ 66258 w 725213"/>
                <a:gd name="connsiteY20" fmla="*/ 261948 h 1216487"/>
                <a:gd name="connsiteX21" fmla="*/ 56901 w 725213"/>
                <a:gd name="connsiteY21" fmla="*/ 163694 h 1216487"/>
                <a:gd name="connsiteX22" fmla="*/ 204283 w 725213"/>
                <a:gd name="connsiteY22" fmla="*/ 297039 h 1216487"/>
                <a:gd name="connsiteX23" fmla="*/ 234695 w 725213"/>
                <a:gd name="connsiteY23" fmla="*/ 217500 h 1216487"/>
                <a:gd name="connsiteX24" fmla="*/ 279144 w 725213"/>
                <a:gd name="connsiteY24" fmla="*/ 170712 h 1216487"/>
                <a:gd name="connsiteX25" fmla="*/ 363362 w 725213"/>
                <a:gd name="connsiteY25" fmla="*/ 109887 h 1216487"/>
                <a:gd name="connsiteX26" fmla="*/ 506066 w 725213"/>
                <a:gd name="connsiteY26" fmla="*/ 63099 h 1216487"/>
                <a:gd name="connsiteX27" fmla="*/ 693217 w 725213"/>
                <a:gd name="connsiteY27" fmla="*/ 121584 h 1216487"/>
                <a:gd name="connsiteX0" fmla="*/ 650223 w 654902"/>
                <a:gd name="connsiteY0" fmla="*/ 78590 h 1140678"/>
                <a:gd name="connsiteX1" fmla="*/ 654902 w 654902"/>
                <a:gd name="connsiteY1" fmla="*/ 123039 h 1140678"/>
                <a:gd name="connsiteX2" fmla="*/ 654902 w 654902"/>
                <a:gd name="connsiteY2" fmla="*/ 230651 h 1140678"/>
                <a:gd name="connsiteX3" fmla="*/ 612793 w 654902"/>
                <a:gd name="connsiteY3" fmla="*/ 413124 h 1140678"/>
                <a:gd name="connsiteX4" fmla="*/ 556647 w 654902"/>
                <a:gd name="connsiteY4" fmla="*/ 546470 h 1140678"/>
                <a:gd name="connsiteX5" fmla="*/ 500502 w 654902"/>
                <a:gd name="connsiteY5" fmla="*/ 623670 h 1140678"/>
                <a:gd name="connsiteX6" fmla="*/ 470090 w 654902"/>
                <a:gd name="connsiteY6" fmla="*/ 691513 h 1140678"/>
                <a:gd name="connsiteX7" fmla="*/ 409265 w 654902"/>
                <a:gd name="connsiteY7" fmla="*/ 707889 h 1140678"/>
                <a:gd name="connsiteX8" fmla="*/ 231471 w 654902"/>
                <a:gd name="connsiteY8" fmla="*/ 618992 h 1140678"/>
                <a:gd name="connsiteX9" fmla="*/ 458393 w 654902"/>
                <a:gd name="connsiteY9" fmla="*/ 721925 h 1140678"/>
                <a:gd name="connsiteX10" fmla="*/ 465411 w 654902"/>
                <a:gd name="connsiteY10" fmla="*/ 733622 h 1140678"/>
                <a:gd name="connsiteX11" fmla="*/ 432659 w 654902"/>
                <a:gd name="connsiteY11" fmla="*/ 1016690 h 1140678"/>
                <a:gd name="connsiteX12" fmla="*/ 413944 w 654902"/>
                <a:gd name="connsiteY12" fmla="*/ 1100908 h 1140678"/>
                <a:gd name="connsiteX13" fmla="*/ 395229 w 654902"/>
                <a:gd name="connsiteY13" fmla="*/ 1140678 h 1140678"/>
                <a:gd name="connsiteX14" fmla="*/ 210416 w 654902"/>
                <a:gd name="connsiteY14" fmla="*/ 883344 h 1140678"/>
                <a:gd name="connsiteX15" fmla="*/ 100465 w 654902"/>
                <a:gd name="connsiteY15" fmla="*/ 806144 h 1140678"/>
                <a:gd name="connsiteX16" fmla="*/ 16246 w 654902"/>
                <a:gd name="connsiteY16" fmla="*/ 562846 h 1140678"/>
                <a:gd name="connsiteX17" fmla="*/ 57735 w 654902"/>
                <a:gd name="connsiteY17" fmla="*/ 346242 h 1140678"/>
                <a:gd name="connsiteX18" fmla="*/ 149592 w 654902"/>
                <a:gd name="connsiteY18" fmla="*/ 368676 h 1140678"/>
                <a:gd name="connsiteX19" fmla="*/ 56016 w 654902"/>
                <a:gd name="connsiteY19" fmla="*/ 293815 h 1140678"/>
                <a:gd name="connsiteX20" fmla="*/ 23264 w 654902"/>
                <a:gd name="connsiteY20" fmla="*/ 218954 h 1140678"/>
                <a:gd name="connsiteX21" fmla="*/ 13907 w 654902"/>
                <a:gd name="connsiteY21" fmla="*/ 120700 h 1140678"/>
                <a:gd name="connsiteX22" fmla="*/ 161289 w 654902"/>
                <a:gd name="connsiteY22" fmla="*/ 254045 h 1140678"/>
                <a:gd name="connsiteX23" fmla="*/ 191701 w 654902"/>
                <a:gd name="connsiteY23" fmla="*/ 174506 h 1140678"/>
                <a:gd name="connsiteX24" fmla="*/ 236150 w 654902"/>
                <a:gd name="connsiteY24" fmla="*/ 127718 h 1140678"/>
                <a:gd name="connsiteX25" fmla="*/ 320368 w 654902"/>
                <a:gd name="connsiteY25" fmla="*/ 66893 h 1140678"/>
                <a:gd name="connsiteX26" fmla="*/ 463072 w 654902"/>
                <a:gd name="connsiteY26" fmla="*/ 20105 h 1140678"/>
                <a:gd name="connsiteX27" fmla="*/ 650223 w 654902"/>
                <a:gd name="connsiteY27" fmla="*/ 78590 h 1140678"/>
                <a:gd name="connsiteX0" fmla="*/ 648214 w 652893"/>
                <a:gd name="connsiteY0" fmla="*/ 78590 h 1140678"/>
                <a:gd name="connsiteX1" fmla="*/ 652893 w 652893"/>
                <a:gd name="connsiteY1" fmla="*/ 123039 h 1140678"/>
                <a:gd name="connsiteX2" fmla="*/ 652893 w 652893"/>
                <a:gd name="connsiteY2" fmla="*/ 230651 h 1140678"/>
                <a:gd name="connsiteX3" fmla="*/ 610784 w 652893"/>
                <a:gd name="connsiteY3" fmla="*/ 413124 h 1140678"/>
                <a:gd name="connsiteX4" fmla="*/ 554638 w 652893"/>
                <a:gd name="connsiteY4" fmla="*/ 546470 h 1140678"/>
                <a:gd name="connsiteX5" fmla="*/ 498493 w 652893"/>
                <a:gd name="connsiteY5" fmla="*/ 623670 h 1140678"/>
                <a:gd name="connsiteX6" fmla="*/ 468081 w 652893"/>
                <a:gd name="connsiteY6" fmla="*/ 691513 h 1140678"/>
                <a:gd name="connsiteX7" fmla="*/ 407256 w 652893"/>
                <a:gd name="connsiteY7" fmla="*/ 707889 h 1140678"/>
                <a:gd name="connsiteX8" fmla="*/ 229462 w 652893"/>
                <a:gd name="connsiteY8" fmla="*/ 618992 h 1140678"/>
                <a:gd name="connsiteX9" fmla="*/ 456384 w 652893"/>
                <a:gd name="connsiteY9" fmla="*/ 721925 h 1140678"/>
                <a:gd name="connsiteX10" fmla="*/ 463402 w 652893"/>
                <a:gd name="connsiteY10" fmla="*/ 733622 h 1140678"/>
                <a:gd name="connsiteX11" fmla="*/ 430650 w 652893"/>
                <a:gd name="connsiteY11" fmla="*/ 1016690 h 1140678"/>
                <a:gd name="connsiteX12" fmla="*/ 411935 w 652893"/>
                <a:gd name="connsiteY12" fmla="*/ 1100908 h 1140678"/>
                <a:gd name="connsiteX13" fmla="*/ 393220 w 652893"/>
                <a:gd name="connsiteY13" fmla="*/ 1140678 h 1140678"/>
                <a:gd name="connsiteX14" fmla="*/ 208407 w 652893"/>
                <a:gd name="connsiteY14" fmla="*/ 883344 h 1140678"/>
                <a:gd name="connsiteX15" fmla="*/ 98456 w 652893"/>
                <a:gd name="connsiteY15" fmla="*/ 806144 h 1140678"/>
                <a:gd name="connsiteX16" fmla="*/ 14237 w 652893"/>
                <a:gd name="connsiteY16" fmla="*/ 562846 h 1140678"/>
                <a:gd name="connsiteX17" fmla="*/ 55726 w 652893"/>
                <a:gd name="connsiteY17" fmla="*/ 346242 h 1140678"/>
                <a:gd name="connsiteX18" fmla="*/ 147583 w 652893"/>
                <a:gd name="connsiteY18" fmla="*/ 368676 h 1140678"/>
                <a:gd name="connsiteX19" fmla="*/ 54007 w 652893"/>
                <a:gd name="connsiteY19" fmla="*/ 293815 h 1140678"/>
                <a:gd name="connsiteX20" fmla="*/ 21255 w 652893"/>
                <a:gd name="connsiteY20" fmla="*/ 218954 h 1140678"/>
                <a:gd name="connsiteX21" fmla="*/ 11898 w 652893"/>
                <a:gd name="connsiteY21" fmla="*/ 111822 h 1140678"/>
                <a:gd name="connsiteX22" fmla="*/ 159280 w 652893"/>
                <a:gd name="connsiteY22" fmla="*/ 254045 h 1140678"/>
                <a:gd name="connsiteX23" fmla="*/ 189692 w 652893"/>
                <a:gd name="connsiteY23" fmla="*/ 174506 h 1140678"/>
                <a:gd name="connsiteX24" fmla="*/ 234141 w 652893"/>
                <a:gd name="connsiteY24" fmla="*/ 127718 h 1140678"/>
                <a:gd name="connsiteX25" fmla="*/ 318359 w 652893"/>
                <a:gd name="connsiteY25" fmla="*/ 66893 h 1140678"/>
                <a:gd name="connsiteX26" fmla="*/ 461063 w 652893"/>
                <a:gd name="connsiteY26" fmla="*/ 20105 h 1140678"/>
                <a:gd name="connsiteX27" fmla="*/ 648214 w 652893"/>
                <a:gd name="connsiteY27" fmla="*/ 78590 h 1140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52893" h="1140678">
                  <a:moveTo>
                    <a:pt x="648214" y="78590"/>
                  </a:moveTo>
                  <a:cubicBezTo>
                    <a:pt x="650554" y="99645"/>
                    <a:pt x="652893" y="109003"/>
                    <a:pt x="652893" y="123039"/>
                  </a:cubicBezTo>
                  <a:lnTo>
                    <a:pt x="652893" y="230651"/>
                  </a:lnTo>
                  <a:cubicBezTo>
                    <a:pt x="615463" y="289136"/>
                    <a:pt x="608445" y="340603"/>
                    <a:pt x="610784" y="413124"/>
                  </a:cubicBezTo>
                  <a:cubicBezTo>
                    <a:pt x="613123" y="462252"/>
                    <a:pt x="589729" y="509040"/>
                    <a:pt x="554638" y="546470"/>
                  </a:cubicBezTo>
                  <a:cubicBezTo>
                    <a:pt x="533584" y="569864"/>
                    <a:pt x="517208" y="586240"/>
                    <a:pt x="498493" y="623670"/>
                  </a:cubicBezTo>
                  <a:cubicBezTo>
                    <a:pt x="486796" y="649404"/>
                    <a:pt x="479778" y="670458"/>
                    <a:pt x="468081" y="691513"/>
                  </a:cubicBezTo>
                  <a:cubicBezTo>
                    <a:pt x="456384" y="721925"/>
                    <a:pt x="430650" y="719586"/>
                    <a:pt x="407256" y="707889"/>
                  </a:cubicBezTo>
                  <a:cubicBezTo>
                    <a:pt x="344093" y="672798"/>
                    <a:pt x="271571" y="656422"/>
                    <a:pt x="229462" y="618992"/>
                  </a:cubicBezTo>
                  <a:cubicBezTo>
                    <a:pt x="290286" y="656422"/>
                    <a:pt x="369826" y="698531"/>
                    <a:pt x="456384" y="721925"/>
                  </a:cubicBezTo>
                  <a:cubicBezTo>
                    <a:pt x="461063" y="724265"/>
                    <a:pt x="463402" y="728943"/>
                    <a:pt x="463402" y="733622"/>
                  </a:cubicBezTo>
                  <a:cubicBezTo>
                    <a:pt x="482117" y="831877"/>
                    <a:pt x="442347" y="920774"/>
                    <a:pt x="430650" y="1016690"/>
                  </a:cubicBezTo>
                  <a:cubicBezTo>
                    <a:pt x="428311" y="1044762"/>
                    <a:pt x="418953" y="1072835"/>
                    <a:pt x="411935" y="1100908"/>
                  </a:cubicBezTo>
                  <a:cubicBezTo>
                    <a:pt x="397899" y="1110266"/>
                    <a:pt x="418953" y="1135999"/>
                    <a:pt x="393220" y="1140678"/>
                  </a:cubicBezTo>
                  <a:cubicBezTo>
                    <a:pt x="346432" y="1044762"/>
                    <a:pt x="273911" y="965223"/>
                    <a:pt x="208407" y="883344"/>
                  </a:cubicBezTo>
                  <a:cubicBezTo>
                    <a:pt x="180335" y="850592"/>
                    <a:pt x="135886" y="829538"/>
                    <a:pt x="98456" y="806144"/>
                  </a:cubicBezTo>
                  <a:cubicBezTo>
                    <a:pt x="9558" y="749998"/>
                    <a:pt x="-20854" y="658761"/>
                    <a:pt x="14237" y="562846"/>
                  </a:cubicBezTo>
                  <a:cubicBezTo>
                    <a:pt x="39971" y="499682"/>
                    <a:pt x="44029" y="414085"/>
                    <a:pt x="55726" y="346242"/>
                  </a:cubicBezTo>
                  <a:cubicBezTo>
                    <a:pt x="83799" y="360278"/>
                    <a:pt x="114831" y="406106"/>
                    <a:pt x="147583" y="368676"/>
                  </a:cubicBezTo>
                  <a:cubicBezTo>
                    <a:pt x="82080" y="368676"/>
                    <a:pt x="70383" y="354639"/>
                    <a:pt x="54007" y="293815"/>
                  </a:cubicBezTo>
                  <a:cubicBezTo>
                    <a:pt x="46989" y="268082"/>
                    <a:pt x="28273" y="249286"/>
                    <a:pt x="21255" y="218954"/>
                  </a:cubicBezTo>
                  <a:cubicBezTo>
                    <a:pt x="14237" y="188622"/>
                    <a:pt x="-13836" y="144573"/>
                    <a:pt x="11898" y="111822"/>
                  </a:cubicBezTo>
                  <a:cubicBezTo>
                    <a:pt x="86759" y="109482"/>
                    <a:pt x="154601" y="151112"/>
                    <a:pt x="159280" y="254045"/>
                  </a:cubicBezTo>
                  <a:cubicBezTo>
                    <a:pt x="192032" y="235330"/>
                    <a:pt x="192032" y="204918"/>
                    <a:pt x="189692" y="174506"/>
                  </a:cubicBezTo>
                  <a:cubicBezTo>
                    <a:pt x="187353" y="141754"/>
                    <a:pt x="194371" y="120700"/>
                    <a:pt x="234141" y="127718"/>
                  </a:cubicBezTo>
                  <a:cubicBezTo>
                    <a:pt x="283268" y="137075"/>
                    <a:pt x="304323" y="106663"/>
                    <a:pt x="318359" y="66893"/>
                  </a:cubicBezTo>
                  <a:cubicBezTo>
                    <a:pt x="337074" y="6069"/>
                    <a:pt x="411935" y="-22004"/>
                    <a:pt x="461063" y="20105"/>
                  </a:cubicBezTo>
                  <a:cubicBezTo>
                    <a:pt x="514869" y="57536"/>
                    <a:pt x="587390" y="66893"/>
                    <a:pt x="648214" y="78590"/>
                  </a:cubicBezTo>
                  <a:close/>
                </a:path>
              </a:pathLst>
            </a:custGeom>
            <a:solidFill>
              <a:schemeClr val="bg1">
                <a:lumMod val="85000"/>
              </a:schemeClr>
            </a:solidFill>
            <a:ln w="23341" cap="flat">
              <a:noFill/>
              <a:prstDash val="solid"/>
              <a:miter/>
            </a:ln>
          </p:spPr>
          <p:txBody>
            <a:bodyPr rtlCol="0" anchor="ctr"/>
            <a:lstStyle/>
            <a:p>
              <a:endParaRPr lang="en-US"/>
            </a:p>
          </p:txBody>
        </p:sp>
        <p:sp>
          <p:nvSpPr>
            <p:cNvPr id="118" name="Freeform: Shape 61">
              <a:extLst>
                <a:ext uri="{FF2B5EF4-FFF2-40B4-BE49-F238E27FC236}">
                  <a16:creationId xmlns:a16="http://schemas.microsoft.com/office/drawing/2014/main" id="{457718DC-3937-457E-B04F-11F06120962F}"/>
                </a:ext>
              </a:extLst>
            </p:cNvPr>
            <p:cNvSpPr/>
            <p:nvPr/>
          </p:nvSpPr>
          <p:spPr>
            <a:xfrm>
              <a:off x="8501432" y="926512"/>
              <a:ext cx="1777943" cy="1567398"/>
            </a:xfrm>
            <a:custGeom>
              <a:avLst/>
              <a:gdLst>
                <a:gd name="connsiteX0" fmla="*/ 1731761 w 1777943"/>
                <a:gd name="connsiteY0" fmla="*/ 1163792 h 1567397"/>
                <a:gd name="connsiteX1" fmla="*/ 1729422 w 1777943"/>
                <a:gd name="connsiteY1" fmla="*/ 1009392 h 1567397"/>
                <a:gd name="connsiteX2" fmla="*/ 1717725 w 1777943"/>
                <a:gd name="connsiteY2" fmla="*/ 971961 h 1567397"/>
                <a:gd name="connsiteX3" fmla="*/ 1663918 w 1777943"/>
                <a:gd name="connsiteY3" fmla="*/ 567245 h 1567397"/>
                <a:gd name="connsiteX4" fmla="*/ 1633506 w 1777943"/>
                <a:gd name="connsiteY4" fmla="*/ 461972 h 1567397"/>
                <a:gd name="connsiteX5" fmla="*/ 1523554 w 1777943"/>
                <a:gd name="connsiteY5" fmla="*/ 314590 h 1567397"/>
                <a:gd name="connsiteX6" fmla="*/ 1296633 w 1777943"/>
                <a:gd name="connsiteY6" fmla="*/ 192941 h 1567397"/>
                <a:gd name="connsiteX7" fmla="*/ 1294293 w 1777943"/>
                <a:gd name="connsiteY7" fmla="*/ 249087 h 1567397"/>
                <a:gd name="connsiteX8" fmla="*/ 1298972 w 1777943"/>
                <a:gd name="connsiteY8" fmla="*/ 330966 h 1567397"/>
                <a:gd name="connsiteX9" fmla="*/ 1284936 w 1777943"/>
                <a:gd name="connsiteY9" fmla="*/ 354360 h 1567397"/>
                <a:gd name="connsiteX10" fmla="*/ 1270899 w 1777943"/>
                <a:gd name="connsiteY10" fmla="*/ 349681 h 1567397"/>
                <a:gd name="connsiteX11" fmla="*/ 1280257 w 1777943"/>
                <a:gd name="connsiteY11" fmla="*/ 328627 h 1567397"/>
                <a:gd name="connsiteX12" fmla="*/ 1277918 w 1777943"/>
                <a:gd name="connsiteY12" fmla="*/ 263123 h 1567397"/>
                <a:gd name="connsiteX13" fmla="*/ 1263881 w 1777943"/>
                <a:gd name="connsiteY13" fmla="*/ 148493 h 1567397"/>
                <a:gd name="connsiteX14" fmla="*/ 1247505 w 1777943"/>
                <a:gd name="connsiteY14" fmla="*/ 134456 h 1567397"/>
                <a:gd name="connsiteX15" fmla="*/ 1224111 w 1777943"/>
                <a:gd name="connsiteY15" fmla="*/ 132117 h 1567397"/>
                <a:gd name="connsiteX16" fmla="*/ 1196039 w 1777943"/>
                <a:gd name="connsiteY16" fmla="*/ 213996 h 1567397"/>
                <a:gd name="connsiteX17" fmla="*/ 1184342 w 1777943"/>
                <a:gd name="connsiteY17" fmla="*/ 253766 h 1567397"/>
                <a:gd name="connsiteX18" fmla="*/ 1172645 w 1777943"/>
                <a:gd name="connsiteY18" fmla="*/ 394130 h 1567397"/>
                <a:gd name="connsiteX19" fmla="*/ 1128196 w 1777943"/>
                <a:gd name="connsiteY19" fmla="*/ 635088 h 1567397"/>
                <a:gd name="connsiteX20" fmla="*/ 835771 w 1777943"/>
                <a:gd name="connsiteY20" fmla="*/ 307572 h 1567397"/>
                <a:gd name="connsiteX21" fmla="*/ 760910 w 1777943"/>
                <a:gd name="connsiteY21" fmla="*/ 221014 h 1567397"/>
                <a:gd name="connsiteX22" fmla="*/ 756232 w 1777943"/>
                <a:gd name="connsiteY22" fmla="*/ 68953 h 1567397"/>
                <a:gd name="connsiteX23" fmla="*/ 737516 w 1777943"/>
                <a:gd name="connsiteY23" fmla="*/ 43220 h 1567397"/>
                <a:gd name="connsiteX24" fmla="*/ 601831 w 1777943"/>
                <a:gd name="connsiteY24" fmla="*/ 192941 h 1567397"/>
                <a:gd name="connsiteX25" fmla="*/ 627565 w 1777943"/>
                <a:gd name="connsiteY25" fmla="*/ 359039 h 1567397"/>
                <a:gd name="connsiteX26" fmla="*/ 629904 w 1777943"/>
                <a:gd name="connsiteY26" fmla="*/ 361378 h 1567397"/>
                <a:gd name="connsiteX27" fmla="*/ 646280 w 1777943"/>
                <a:gd name="connsiteY27" fmla="*/ 267802 h 1567397"/>
                <a:gd name="connsiteX28" fmla="*/ 730498 w 1777943"/>
                <a:gd name="connsiteY28" fmla="*/ 230372 h 1567397"/>
                <a:gd name="connsiteX29" fmla="*/ 646280 w 1777943"/>
                <a:gd name="connsiteY29" fmla="*/ 370736 h 1567397"/>
                <a:gd name="connsiteX30" fmla="*/ 629904 w 1777943"/>
                <a:gd name="connsiteY30" fmla="*/ 394130 h 1567397"/>
                <a:gd name="connsiteX31" fmla="*/ 606510 w 1777943"/>
                <a:gd name="connsiteY31" fmla="*/ 373075 h 1567397"/>
                <a:gd name="connsiteX32" fmla="*/ 578437 w 1777943"/>
                <a:gd name="connsiteY32" fmla="*/ 204638 h 1567397"/>
                <a:gd name="connsiteX33" fmla="*/ 470825 w 1777943"/>
                <a:gd name="connsiteY33" fmla="*/ 242069 h 1567397"/>
                <a:gd name="connsiteX34" fmla="*/ 314085 w 1777943"/>
                <a:gd name="connsiteY34" fmla="*/ 326287 h 1567397"/>
                <a:gd name="connsiteX35" fmla="*/ 288352 w 1777943"/>
                <a:gd name="connsiteY35" fmla="*/ 340323 h 1567397"/>
                <a:gd name="connsiteX36" fmla="*/ 147988 w 1777943"/>
                <a:gd name="connsiteY36" fmla="*/ 585960 h 1567397"/>
                <a:gd name="connsiteX37" fmla="*/ 73127 w 1777943"/>
                <a:gd name="connsiteY37" fmla="*/ 810543 h 1567397"/>
                <a:gd name="connsiteX38" fmla="*/ 122254 w 1777943"/>
                <a:gd name="connsiteY38" fmla="*/ 918155 h 1567397"/>
                <a:gd name="connsiteX39" fmla="*/ 307067 w 1777943"/>
                <a:gd name="connsiteY39" fmla="*/ 1114665 h 1567397"/>
                <a:gd name="connsiteX40" fmla="*/ 311746 w 1777943"/>
                <a:gd name="connsiteY40" fmla="*/ 1124022 h 1567397"/>
                <a:gd name="connsiteX41" fmla="*/ 307067 w 1777943"/>
                <a:gd name="connsiteY41" fmla="*/ 1117004 h 1567397"/>
                <a:gd name="connsiteX42" fmla="*/ 318764 w 1777943"/>
                <a:gd name="connsiteY42" fmla="*/ 1147416 h 1567397"/>
                <a:gd name="connsiteX43" fmla="*/ 257940 w 1777943"/>
                <a:gd name="connsiteY43" fmla="*/ 1053840 h 1567397"/>
                <a:gd name="connsiteX44" fmla="*/ 157345 w 1777943"/>
                <a:gd name="connsiteY44" fmla="*/ 953246 h 1567397"/>
                <a:gd name="connsiteX45" fmla="*/ 119915 w 1777943"/>
                <a:gd name="connsiteY45" fmla="*/ 960264 h 1567397"/>
                <a:gd name="connsiteX46" fmla="*/ 56751 w 1777943"/>
                <a:gd name="connsiteY46" fmla="*/ 1283102 h 1567397"/>
                <a:gd name="connsiteX47" fmla="*/ 59091 w 1777943"/>
                <a:gd name="connsiteY47" fmla="*/ 1519381 h 1567397"/>
                <a:gd name="connsiteX48" fmla="*/ 110557 w 1777943"/>
                <a:gd name="connsiteY48" fmla="*/ 1517041 h 1567397"/>
                <a:gd name="connsiteX49" fmla="*/ 243903 w 1777943"/>
                <a:gd name="connsiteY49" fmla="*/ 1379017 h 1567397"/>
                <a:gd name="connsiteX50" fmla="*/ 501237 w 1777943"/>
                <a:gd name="connsiteY50" fmla="*/ 1290120 h 1567397"/>
                <a:gd name="connsiteX51" fmla="*/ 821735 w 1777943"/>
                <a:gd name="connsiteY51" fmla="*/ 1285441 h 1567397"/>
                <a:gd name="connsiteX52" fmla="*/ 1731761 w 1777943"/>
                <a:gd name="connsiteY52" fmla="*/ 1163792 h 1567397"/>
                <a:gd name="connsiteX53" fmla="*/ 59091 w 1777943"/>
                <a:gd name="connsiteY53" fmla="*/ 1404750 h 1567397"/>
                <a:gd name="connsiteX54" fmla="*/ 164364 w 1777943"/>
                <a:gd name="connsiteY54" fmla="*/ 1322871 h 1567397"/>
                <a:gd name="connsiteX55" fmla="*/ 59091 w 1777943"/>
                <a:gd name="connsiteY55" fmla="*/ 1404750 h 1567397"/>
                <a:gd name="connsiteX56" fmla="*/ 131612 w 1777943"/>
                <a:gd name="connsiteY56" fmla="*/ 1285441 h 1567397"/>
                <a:gd name="connsiteX57" fmla="*/ 316424 w 1777943"/>
                <a:gd name="connsiteY57" fmla="*/ 1264386 h 1567397"/>
                <a:gd name="connsiteX58" fmla="*/ 131612 w 1777943"/>
                <a:gd name="connsiteY58" fmla="*/ 1285441 h 1567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77943" h="1567397">
                  <a:moveTo>
                    <a:pt x="1731761" y="1163792"/>
                  </a:moveTo>
                  <a:cubicBezTo>
                    <a:pt x="1755155" y="1124022"/>
                    <a:pt x="1759834" y="1049162"/>
                    <a:pt x="1729422" y="1009392"/>
                  </a:cubicBezTo>
                  <a:cubicBezTo>
                    <a:pt x="1722403" y="1000034"/>
                    <a:pt x="1717725" y="983658"/>
                    <a:pt x="1717725" y="971961"/>
                  </a:cubicBezTo>
                  <a:cubicBezTo>
                    <a:pt x="1724743" y="833937"/>
                    <a:pt x="1659240" y="705270"/>
                    <a:pt x="1663918" y="567245"/>
                  </a:cubicBezTo>
                  <a:cubicBezTo>
                    <a:pt x="1666258" y="529815"/>
                    <a:pt x="1654561" y="492384"/>
                    <a:pt x="1633506" y="461972"/>
                  </a:cubicBezTo>
                  <a:cubicBezTo>
                    <a:pt x="1598415" y="410505"/>
                    <a:pt x="1582039" y="342663"/>
                    <a:pt x="1523554" y="314590"/>
                  </a:cubicBezTo>
                  <a:cubicBezTo>
                    <a:pt x="1444015" y="279499"/>
                    <a:pt x="1378512" y="223354"/>
                    <a:pt x="1296633" y="192941"/>
                  </a:cubicBezTo>
                  <a:cubicBezTo>
                    <a:pt x="1275578" y="211657"/>
                    <a:pt x="1294293" y="230372"/>
                    <a:pt x="1294293" y="249087"/>
                  </a:cubicBezTo>
                  <a:cubicBezTo>
                    <a:pt x="1296633" y="277160"/>
                    <a:pt x="1296633" y="302893"/>
                    <a:pt x="1298972" y="330966"/>
                  </a:cubicBezTo>
                  <a:cubicBezTo>
                    <a:pt x="1298972" y="340323"/>
                    <a:pt x="1298972" y="352020"/>
                    <a:pt x="1284936" y="354360"/>
                  </a:cubicBezTo>
                  <a:cubicBezTo>
                    <a:pt x="1280257" y="354360"/>
                    <a:pt x="1275578" y="352020"/>
                    <a:pt x="1270899" y="349681"/>
                  </a:cubicBezTo>
                  <a:cubicBezTo>
                    <a:pt x="1259202" y="335645"/>
                    <a:pt x="1277918" y="335645"/>
                    <a:pt x="1280257" y="328627"/>
                  </a:cubicBezTo>
                  <a:cubicBezTo>
                    <a:pt x="1287275" y="307572"/>
                    <a:pt x="1280257" y="286517"/>
                    <a:pt x="1277918" y="263123"/>
                  </a:cubicBezTo>
                  <a:cubicBezTo>
                    <a:pt x="1273239" y="225693"/>
                    <a:pt x="1268560" y="185923"/>
                    <a:pt x="1263881" y="148493"/>
                  </a:cubicBezTo>
                  <a:cubicBezTo>
                    <a:pt x="1259202" y="143814"/>
                    <a:pt x="1252184" y="139135"/>
                    <a:pt x="1247505" y="134456"/>
                  </a:cubicBezTo>
                  <a:cubicBezTo>
                    <a:pt x="1240487" y="129778"/>
                    <a:pt x="1233469" y="129778"/>
                    <a:pt x="1224111" y="132117"/>
                  </a:cubicBezTo>
                  <a:cubicBezTo>
                    <a:pt x="1207736" y="155511"/>
                    <a:pt x="1212414" y="188263"/>
                    <a:pt x="1196039" y="213996"/>
                  </a:cubicBezTo>
                  <a:cubicBezTo>
                    <a:pt x="1191360" y="225693"/>
                    <a:pt x="1184342" y="239729"/>
                    <a:pt x="1184342" y="253766"/>
                  </a:cubicBezTo>
                  <a:cubicBezTo>
                    <a:pt x="1186681" y="300554"/>
                    <a:pt x="1179663" y="347342"/>
                    <a:pt x="1172645" y="394130"/>
                  </a:cubicBezTo>
                  <a:cubicBezTo>
                    <a:pt x="1160948" y="468990"/>
                    <a:pt x="1144572" y="602336"/>
                    <a:pt x="1128196" y="635088"/>
                  </a:cubicBezTo>
                  <a:cubicBezTo>
                    <a:pt x="1043978" y="511100"/>
                    <a:pt x="971456" y="382433"/>
                    <a:pt x="835771" y="307572"/>
                  </a:cubicBezTo>
                  <a:cubicBezTo>
                    <a:pt x="800680" y="288857"/>
                    <a:pt x="777286" y="258445"/>
                    <a:pt x="760910" y="221014"/>
                  </a:cubicBezTo>
                  <a:cubicBezTo>
                    <a:pt x="737516" y="169547"/>
                    <a:pt x="735177" y="120420"/>
                    <a:pt x="756232" y="68953"/>
                  </a:cubicBezTo>
                  <a:cubicBezTo>
                    <a:pt x="753892" y="57256"/>
                    <a:pt x="758571" y="40880"/>
                    <a:pt x="737516" y="43220"/>
                  </a:cubicBezTo>
                  <a:cubicBezTo>
                    <a:pt x="653298" y="57256"/>
                    <a:pt x="627565" y="125099"/>
                    <a:pt x="601831" y="192941"/>
                  </a:cubicBezTo>
                  <a:cubicBezTo>
                    <a:pt x="606510" y="244408"/>
                    <a:pt x="597152" y="300554"/>
                    <a:pt x="627565" y="359039"/>
                  </a:cubicBezTo>
                  <a:cubicBezTo>
                    <a:pt x="627565" y="359039"/>
                    <a:pt x="629904" y="361378"/>
                    <a:pt x="629904" y="361378"/>
                  </a:cubicBezTo>
                  <a:cubicBezTo>
                    <a:pt x="629904" y="321608"/>
                    <a:pt x="629904" y="291196"/>
                    <a:pt x="646280" y="267802"/>
                  </a:cubicBezTo>
                  <a:cubicBezTo>
                    <a:pt x="664995" y="239729"/>
                    <a:pt x="690728" y="223354"/>
                    <a:pt x="730498" y="230372"/>
                  </a:cubicBezTo>
                  <a:cubicBezTo>
                    <a:pt x="657977" y="251426"/>
                    <a:pt x="634583" y="300554"/>
                    <a:pt x="646280" y="370736"/>
                  </a:cubicBezTo>
                  <a:cubicBezTo>
                    <a:pt x="648619" y="380093"/>
                    <a:pt x="643940" y="391790"/>
                    <a:pt x="629904" y="394130"/>
                  </a:cubicBezTo>
                  <a:cubicBezTo>
                    <a:pt x="615868" y="396469"/>
                    <a:pt x="611189" y="384772"/>
                    <a:pt x="606510" y="373075"/>
                  </a:cubicBezTo>
                  <a:cubicBezTo>
                    <a:pt x="585455" y="319269"/>
                    <a:pt x="583116" y="260784"/>
                    <a:pt x="578437" y="204638"/>
                  </a:cubicBezTo>
                  <a:cubicBezTo>
                    <a:pt x="541007" y="211657"/>
                    <a:pt x="501237" y="218675"/>
                    <a:pt x="470825" y="242069"/>
                  </a:cubicBezTo>
                  <a:cubicBezTo>
                    <a:pt x="421697" y="277160"/>
                    <a:pt x="370231" y="305233"/>
                    <a:pt x="314085" y="326287"/>
                  </a:cubicBezTo>
                  <a:cubicBezTo>
                    <a:pt x="304727" y="330966"/>
                    <a:pt x="295370" y="333305"/>
                    <a:pt x="288352" y="340323"/>
                  </a:cubicBezTo>
                  <a:cubicBezTo>
                    <a:pt x="211152" y="405827"/>
                    <a:pt x="187758" y="504081"/>
                    <a:pt x="147988" y="585960"/>
                  </a:cubicBezTo>
                  <a:cubicBezTo>
                    <a:pt x="115236" y="653803"/>
                    <a:pt x="84824" y="731003"/>
                    <a:pt x="73127" y="810543"/>
                  </a:cubicBezTo>
                  <a:cubicBezTo>
                    <a:pt x="63769" y="876046"/>
                    <a:pt x="63769" y="892422"/>
                    <a:pt x="122254" y="918155"/>
                  </a:cubicBezTo>
                  <a:cubicBezTo>
                    <a:pt x="213491" y="955586"/>
                    <a:pt x="269637" y="1028107"/>
                    <a:pt x="307067" y="1114665"/>
                  </a:cubicBezTo>
                  <a:cubicBezTo>
                    <a:pt x="309406" y="1117004"/>
                    <a:pt x="309406" y="1121683"/>
                    <a:pt x="311746" y="1124022"/>
                  </a:cubicBezTo>
                  <a:cubicBezTo>
                    <a:pt x="309406" y="1121683"/>
                    <a:pt x="309406" y="1119344"/>
                    <a:pt x="307067" y="1117004"/>
                  </a:cubicBezTo>
                  <a:cubicBezTo>
                    <a:pt x="311746" y="1126362"/>
                    <a:pt x="316424" y="1138059"/>
                    <a:pt x="318764" y="1147416"/>
                  </a:cubicBezTo>
                  <a:cubicBezTo>
                    <a:pt x="297709" y="1117004"/>
                    <a:pt x="278994" y="1084253"/>
                    <a:pt x="257940" y="1053840"/>
                  </a:cubicBezTo>
                  <a:cubicBezTo>
                    <a:pt x="229867" y="1014071"/>
                    <a:pt x="197115" y="981319"/>
                    <a:pt x="157345" y="953246"/>
                  </a:cubicBezTo>
                  <a:cubicBezTo>
                    <a:pt x="138630" y="939210"/>
                    <a:pt x="129273" y="939210"/>
                    <a:pt x="119915" y="960264"/>
                  </a:cubicBezTo>
                  <a:cubicBezTo>
                    <a:pt x="87163" y="1065537"/>
                    <a:pt x="80145" y="1175489"/>
                    <a:pt x="56751" y="1283102"/>
                  </a:cubicBezTo>
                  <a:cubicBezTo>
                    <a:pt x="40375" y="1362641"/>
                    <a:pt x="35697" y="1439841"/>
                    <a:pt x="59091" y="1519381"/>
                  </a:cubicBezTo>
                  <a:cubicBezTo>
                    <a:pt x="75466" y="1528738"/>
                    <a:pt x="91842" y="1526399"/>
                    <a:pt x="110557" y="1517041"/>
                  </a:cubicBezTo>
                  <a:cubicBezTo>
                    <a:pt x="152667" y="1467914"/>
                    <a:pt x="187758" y="1407090"/>
                    <a:pt x="243903" y="1379017"/>
                  </a:cubicBezTo>
                  <a:cubicBezTo>
                    <a:pt x="342158" y="1329890"/>
                    <a:pt x="442752" y="1287780"/>
                    <a:pt x="501237" y="1290120"/>
                  </a:cubicBezTo>
                  <a:cubicBezTo>
                    <a:pt x="590134" y="1294799"/>
                    <a:pt x="737516" y="1313514"/>
                    <a:pt x="821735" y="1285441"/>
                  </a:cubicBezTo>
                  <a:lnTo>
                    <a:pt x="1731761" y="1163792"/>
                  </a:lnTo>
                  <a:close/>
                  <a:moveTo>
                    <a:pt x="59091" y="1404750"/>
                  </a:moveTo>
                  <a:cubicBezTo>
                    <a:pt x="80145" y="1360302"/>
                    <a:pt x="115236" y="1334568"/>
                    <a:pt x="164364" y="1322871"/>
                  </a:cubicBezTo>
                  <a:cubicBezTo>
                    <a:pt x="129273" y="1350944"/>
                    <a:pt x="94182" y="1376678"/>
                    <a:pt x="59091" y="1404750"/>
                  </a:cubicBezTo>
                  <a:close/>
                  <a:moveTo>
                    <a:pt x="131612" y="1285441"/>
                  </a:moveTo>
                  <a:cubicBezTo>
                    <a:pt x="187758" y="1243332"/>
                    <a:pt x="250921" y="1240992"/>
                    <a:pt x="316424" y="1264386"/>
                  </a:cubicBezTo>
                  <a:cubicBezTo>
                    <a:pt x="253261" y="1257368"/>
                    <a:pt x="192436" y="1266726"/>
                    <a:pt x="131612" y="1285441"/>
                  </a:cubicBezTo>
                  <a:close/>
                </a:path>
              </a:pathLst>
            </a:custGeom>
            <a:solidFill>
              <a:srgbClr val="403D3D"/>
            </a:solidFill>
            <a:ln w="23341" cap="flat">
              <a:noFill/>
              <a:prstDash val="solid"/>
              <a:miter/>
            </a:ln>
          </p:spPr>
          <p:txBody>
            <a:bodyPr rtlCol="0" anchor="ctr"/>
            <a:lstStyle/>
            <a:p>
              <a:endParaRPr lang="en-US"/>
            </a:p>
          </p:txBody>
        </p:sp>
        <p:sp>
          <p:nvSpPr>
            <p:cNvPr id="119" name="Freeform: Shape 62">
              <a:extLst>
                <a:ext uri="{FF2B5EF4-FFF2-40B4-BE49-F238E27FC236}">
                  <a16:creationId xmlns:a16="http://schemas.microsoft.com/office/drawing/2014/main" id="{297443DA-F080-40C4-88C9-81BF9C0A4241}"/>
                </a:ext>
              </a:extLst>
            </p:cNvPr>
            <p:cNvSpPr/>
            <p:nvPr/>
          </p:nvSpPr>
          <p:spPr>
            <a:xfrm>
              <a:off x="10126872" y="2025953"/>
              <a:ext cx="655032" cy="561456"/>
            </a:xfrm>
            <a:custGeom>
              <a:avLst/>
              <a:gdLst>
                <a:gd name="connsiteX0" fmla="*/ 52515 w 655031"/>
                <a:gd name="connsiteY0" fmla="*/ 534570 h 561455"/>
                <a:gd name="connsiteX1" fmla="*/ 43157 w 655031"/>
                <a:gd name="connsiteY1" fmla="*/ 525213 h 561455"/>
                <a:gd name="connsiteX2" fmla="*/ 78248 w 655031"/>
                <a:gd name="connsiteY2" fmla="*/ 490122 h 561455"/>
                <a:gd name="connsiteX3" fmla="*/ 270079 w 655031"/>
                <a:gd name="connsiteY3" fmla="*/ 349758 h 561455"/>
                <a:gd name="connsiteX4" fmla="*/ 548468 w 655031"/>
                <a:gd name="connsiteY4" fmla="*/ 104121 h 561455"/>
                <a:gd name="connsiteX5" fmla="*/ 553146 w 655031"/>
                <a:gd name="connsiteY5" fmla="*/ 57333 h 561455"/>
                <a:gd name="connsiteX6" fmla="*/ 606953 w 655031"/>
                <a:gd name="connsiteY6" fmla="*/ 69030 h 561455"/>
                <a:gd name="connsiteX7" fmla="*/ 635025 w 655031"/>
                <a:gd name="connsiteY7" fmla="*/ 87745 h 561455"/>
                <a:gd name="connsiteX8" fmla="*/ 525074 w 655031"/>
                <a:gd name="connsiteY8" fmla="*/ 164945 h 561455"/>
                <a:gd name="connsiteX9" fmla="*/ 167146 w 655031"/>
                <a:gd name="connsiteY9" fmla="*/ 469067 h 561455"/>
                <a:gd name="connsiteX10" fmla="*/ 52515 w 655031"/>
                <a:gd name="connsiteY10" fmla="*/ 534570 h 56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55031" h="561455">
                  <a:moveTo>
                    <a:pt x="52515" y="534570"/>
                  </a:moveTo>
                  <a:cubicBezTo>
                    <a:pt x="50176" y="532231"/>
                    <a:pt x="45497" y="527552"/>
                    <a:pt x="43157" y="525213"/>
                  </a:cubicBezTo>
                  <a:cubicBezTo>
                    <a:pt x="40818" y="499479"/>
                    <a:pt x="64212" y="497140"/>
                    <a:pt x="78248" y="490122"/>
                  </a:cubicBezTo>
                  <a:cubicBezTo>
                    <a:pt x="148430" y="452691"/>
                    <a:pt x="209255" y="398885"/>
                    <a:pt x="270079" y="349758"/>
                  </a:cubicBezTo>
                  <a:cubicBezTo>
                    <a:pt x="365994" y="270218"/>
                    <a:pt x="459570" y="188339"/>
                    <a:pt x="548468" y="104121"/>
                  </a:cubicBezTo>
                  <a:cubicBezTo>
                    <a:pt x="567183" y="85406"/>
                    <a:pt x="574201" y="73709"/>
                    <a:pt x="553146" y="57333"/>
                  </a:cubicBezTo>
                  <a:cubicBezTo>
                    <a:pt x="576540" y="40957"/>
                    <a:pt x="599934" y="31599"/>
                    <a:pt x="606953" y="69030"/>
                  </a:cubicBezTo>
                  <a:cubicBezTo>
                    <a:pt x="611631" y="87745"/>
                    <a:pt x="625668" y="83066"/>
                    <a:pt x="635025" y="87745"/>
                  </a:cubicBezTo>
                  <a:cubicBezTo>
                    <a:pt x="588237" y="101781"/>
                    <a:pt x="555486" y="132194"/>
                    <a:pt x="525074" y="164945"/>
                  </a:cubicBezTo>
                  <a:cubicBezTo>
                    <a:pt x="417461" y="279576"/>
                    <a:pt x="286455" y="366133"/>
                    <a:pt x="167146" y="469067"/>
                  </a:cubicBezTo>
                  <a:cubicBezTo>
                    <a:pt x="132055" y="499479"/>
                    <a:pt x="92285" y="515855"/>
                    <a:pt x="52515" y="534570"/>
                  </a:cubicBezTo>
                  <a:close/>
                </a:path>
              </a:pathLst>
            </a:custGeom>
            <a:solidFill>
              <a:srgbClr val="6D6A6A"/>
            </a:solidFill>
            <a:ln w="23341" cap="flat">
              <a:noFill/>
              <a:prstDash val="solid"/>
              <a:miter/>
            </a:ln>
          </p:spPr>
          <p:txBody>
            <a:bodyPr rtlCol="0" anchor="ctr"/>
            <a:lstStyle/>
            <a:p>
              <a:endParaRPr lang="en-US"/>
            </a:p>
          </p:txBody>
        </p:sp>
        <p:sp>
          <p:nvSpPr>
            <p:cNvPr id="120" name="Freeform: Shape 63">
              <a:extLst>
                <a:ext uri="{FF2B5EF4-FFF2-40B4-BE49-F238E27FC236}">
                  <a16:creationId xmlns:a16="http://schemas.microsoft.com/office/drawing/2014/main" id="{8CAEEEED-ED45-43F2-9298-9CB5C551E47B}"/>
                </a:ext>
              </a:extLst>
            </p:cNvPr>
            <p:cNvSpPr/>
            <p:nvPr/>
          </p:nvSpPr>
          <p:spPr>
            <a:xfrm>
              <a:off x="8876498" y="2106020"/>
              <a:ext cx="1427033" cy="4304495"/>
            </a:xfrm>
            <a:custGeom>
              <a:avLst/>
              <a:gdLst>
                <a:gd name="connsiteX0" fmla="*/ 1305229 w 1427033"/>
                <a:gd name="connsiteY0" fmla="*/ 73181 h 4304494"/>
                <a:gd name="connsiteX1" fmla="*/ 1279495 w 1427033"/>
                <a:gd name="connsiteY1" fmla="*/ 87218 h 4304494"/>
                <a:gd name="connsiteX2" fmla="*/ 673591 w 1427033"/>
                <a:gd name="connsiteY2" fmla="*/ 122309 h 4304494"/>
                <a:gd name="connsiteX3" fmla="*/ 638500 w 1427033"/>
                <a:gd name="connsiteY3" fmla="*/ 143363 h 4304494"/>
                <a:gd name="connsiteX4" fmla="*/ 109796 w 1427033"/>
                <a:gd name="connsiteY4" fmla="*/ 407715 h 4304494"/>
                <a:gd name="connsiteX5" fmla="*/ 91081 w 1427033"/>
                <a:gd name="connsiteY5" fmla="*/ 454503 h 4304494"/>
                <a:gd name="connsiteX6" fmla="*/ 91081 w 1427033"/>
                <a:gd name="connsiteY6" fmla="*/ 524685 h 4304494"/>
                <a:gd name="connsiteX7" fmla="*/ 74705 w 1427033"/>
                <a:gd name="connsiteY7" fmla="*/ 583170 h 4304494"/>
                <a:gd name="connsiteX8" fmla="*/ 55990 w 1427033"/>
                <a:gd name="connsiteY8" fmla="*/ 693122 h 4304494"/>
                <a:gd name="connsiteX9" fmla="*/ 95759 w 1427033"/>
                <a:gd name="connsiteY9" fmla="*/ 739910 h 4304494"/>
                <a:gd name="connsiteX10" fmla="*/ 123832 w 1427033"/>
                <a:gd name="connsiteY10" fmla="*/ 805413 h 4304494"/>
                <a:gd name="connsiteX11" fmla="*/ 116814 w 1427033"/>
                <a:gd name="connsiteY11" fmla="*/ 1086141 h 4304494"/>
                <a:gd name="connsiteX12" fmla="*/ 114475 w 1427033"/>
                <a:gd name="connsiteY12" fmla="*/ 1100177 h 4304494"/>
                <a:gd name="connsiteX13" fmla="*/ 114475 w 1427033"/>
                <a:gd name="connsiteY13" fmla="*/ 1359851 h 4304494"/>
                <a:gd name="connsiteX14" fmla="*/ 109796 w 1427033"/>
                <a:gd name="connsiteY14" fmla="*/ 1504894 h 4304494"/>
                <a:gd name="connsiteX15" fmla="*/ 133190 w 1427033"/>
                <a:gd name="connsiteY15" fmla="*/ 1713100 h 4304494"/>
                <a:gd name="connsiteX16" fmla="*/ 156584 w 1427033"/>
                <a:gd name="connsiteY16" fmla="*/ 1851125 h 4304494"/>
                <a:gd name="connsiteX17" fmla="*/ 186996 w 1427033"/>
                <a:gd name="connsiteY17" fmla="*/ 2021901 h 4304494"/>
                <a:gd name="connsiteX18" fmla="*/ 210390 w 1427033"/>
                <a:gd name="connsiteY18" fmla="*/ 2309647 h 4304494"/>
                <a:gd name="connsiteX19" fmla="*/ 198693 w 1427033"/>
                <a:gd name="connsiteY19" fmla="*/ 2333041 h 4304494"/>
                <a:gd name="connsiteX20" fmla="*/ 208050 w 1427033"/>
                <a:gd name="connsiteY20" fmla="*/ 2494460 h 4304494"/>
                <a:gd name="connsiteX21" fmla="*/ 215069 w 1427033"/>
                <a:gd name="connsiteY21" fmla="*/ 2545926 h 4304494"/>
                <a:gd name="connsiteX22" fmla="*/ 172959 w 1427033"/>
                <a:gd name="connsiteY22" fmla="*/ 2690969 h 4304494"/>
                <a:gd name="connsiteX23" fmla="*/ 172959 w 1427033"/>
                <a:gd name="connsiteY23" fmla="*/ 2705006 h 4304494"/>
                <a:gd name="connsiteX24" fmla="*/ 175299 w 1427033"/>
                <a:gd name="connsiteY24" fmla="*/ 2903855 h 4304494"/>
                <a:gd name="connsiteX25" fmla="*/ 161262 w 1427033"/>
                <a:gd name="connsiteY25" fmla="*/ 3151831 h 4304494"/>
                <a:gd name="connsiteX26" fmla="*/ 158923 w 1427033"/>
                <a:gd name="connsiteY26" fmla="*/ 3161188 h 4304494"/>
                <a:gd name="connsiteX27" fmla="*/ 149565 w 1427033"/>
                <a:gd name="connsiteY27" fmla="*/ 3413844 h 4304494"/>
                <a:gd name="connsiteX28" fmla="*/ 151905 w 1427033"/>
                <a:gd name="connsiteY28" fmla="*/ 3647784 h 4304494"/>
                <a:gd name="connsiteX29" fmla="*/ 194014 w 1427033"/>
                <a:gd name="connsiteY29" fmla="*/ 4008051 h 4304494"/>
                <a:gd name="connsiteX30" fmla="*/ 226766 w 1427033"/>
                <a:gd name="connsiteY30" fmla="*/ 4197542 h 4304494"/>
                <a:gd name="connsiteX31" fmla="*/ 275893 w 1427033"/>
                <a:gd name="connsiteY31" fmla="*/ 4256027 h 4304494"/>
                <a:gd name="connsiteX32" fmla="*/ 299287 w 1427033"/>
                <a:gd name="connsiteY32" fmla="*/ 4265385 h 4304494"/>
                <a:gd name="connsiteX33" fmla="*/ 374148 w 1427033"/>
                <a:gd name="connsiteY33" fmla="*/ 4256027 h 4304494"/>
                <a:gd name="connsiteX34" fmla="*/ 572997 w 1427033"/>
                <a:gd name="connsiteY34" fmla="*/ 4244330 h 4304494"/>
                <a:gd name="connsiteX35" fmla="*/ 624464 w 1427033"/>
                <a:gd name="connsiteY35" fmla="*/ 4234973 h 4304494"/>
                <a:gd name="connsiteX36" fmla="*/ 640839 w 1427033"/>
                <a:gd name="connsiteY36" fmla="*/ 4199882 h 4304494"/>
                <a:gd name="connsiteX37" fmla="*/ 636161 w 1427033"/>
                <a:gd name="connsiteY37" fmla="*/ 3872366 h 4304494"/>
                <a:gd name="connsiteX38" fmla="*/ 610427 w 1427033"/>
                <a:gd name="connsiteY38" fmla="*/ 3549529 h 4304494"/>
                <a:gd name="connsiteX39" fmla="*/ 605748 w 1427033"/>
                <a:gd name="connsiteY39" fmla="*/ 3467650 h 4304494"/>
                <a:gd name="connsiteX40" fmla="*/ 622124 w 1427033"/>
                <a:gd name="connsiteY40" fmla="*/ 2807939 h 4304494"/>
                <a:gd name="connsiteX41" fmla="*/ 666573 w 1427033"/>
                <a:gd name="connsiteY41" fmla="*/ 2457029 h 4304494"/>
                <a:gd name="connsiteX42" fmla="*/ 696985 w 1427033"/>
                <a:gd name="connsiteY42" fmla="*/ 2005525 h 4304494"/>
                <a:gd name="connsiteX43" fmla="*/ 795240 w 1427033"/>
                <a:gd name="connsiteY43" fmla="*/ 1537645 h 4304494"/>
                <a:gd name="connsiteX44" fmla="*/ 771846 w 1427033"/>
                <a:gd name="connsiteY44" fmla="*/ 1766906 h 4304494"/>
                <a:gd name="connsiteX45" fmla="*/ 746112 w 1427033"/>
                <a:gd name="connsiteY45" fmla="*/ 1977452 h 4304494"/>
                <a:gd name="connsiteX46" fmla="*/ 769506 w 1427033"/>
                <a:gd name="connsiteY46" fmla="*/ 2209053 h 4304494"/>
                <a:gd name="connsiteX47" fmla="*/ 785882 w 1427033"/>
                <a:gd name="connsiteY47" fmla="*/ 2335380 h 4304494"/>
                <a:gd name="connsiteX48" fmla="*/ 795240 w 1427033"/>
                <a:gd name="connsiteY48" fmla="*/ 2714363 h 4304494"/>
                <a:gd name="connsiteX49" fmla="*/ 748452 w 1427033"/>
                <a:gd name="connsiteY49" fmla="*/ 3114400 h 4304494"/>
                <a:gd name="connsiteX50" fmla="*/ 755470 w 1427033"/>
                <a:gd name="connsiteY50" fmla="*/ 3647784 h 4304494"/>
                <a:gd name="connsiteX51" fmla="*/ 757809 w 1427033"/>
                <a:gd name="connsiteY51" fmla="*/ 3769432 h 4304494"/>
                <a:gd name="connsiteX52" fmla="*/ 760149 w 1427033"/>
                <a:gd name="connsiteY52" fmla="*/ 4052500 h 4304494"/>
                <a:gd name="connsiteX53" fmla="*/ 767167 w 1427033"/>
                <a:gd name="connsiteY53" fmla="*/ 4185845 h 4304494"/>
                <a:gd name="connsiteX54" fmla="*/ 792900 w 1427033"/>
                <a:gd name="connsiteY54" fmla="*/ 4206900 h 4304494"/>
                <a:gd name="connsiteX55" fmla="*/ 1045555 w 1427033"/>
                <a:gd name="connsiteY55" fmla="*/ 4211579 h 4304494"/>
                <a:gd name="connsiteX56" fmla="*/ 1197616 w 1427033"/>
                <a:gd name="connsiteY56" fmla="*/ 4143736 h 4304494"/>
                <a:gd name="connsiteX57" fmla="*/ 1211653 w 1427033"/>
                <a:gd name="connsiteY57" fmla="*/ 4071215 h 4304494"/>
                <a:gd name="connsiteX58" fmla="*/ 1185919 w 1427033"/>
                <a:gd name="connsiteY58" fmla="*/ 3888742 h 4304494"/>
                <a:gd name="connsiteX59" fmla="*/ 1171883 w 1427033"/>
                <a:gd name="connsiteY59" fmla="*/ 3757735 h 4304494"/>
                <a:gd name="connsiteX60" fmla="*/ 1174222 w 1427033"/>
                <a:gd name="connsiteY60" fmla="*/ 3610353 h 4304494"/>
                <a:gd name="connsiteX61" fmla="*/ 1157847 w 1427033"/>
                <a:gd name="connsiteY61" fmla="*/ 3404486 h 4304494"/>
                <a:gd name="connsiteX62" fmla="*/ 1195277 w 1427033"/>
                <a:gd name="connsiteY62" fmla="*/ 2992752 h 4304494"/>
                <a:gd name="connsiteX63" fmla="*/ 1258441 w 1427033"/>
                <a:gd name="connsiteY63" fmla="*/ 2751794 h 4304494"/>
                <a:gd name="connsiteX64" fmla="*/ 1274817 w 1427033"/>
                <a:gd name="connsiteY64" fmla="*/ 2655878 h 4304494"/>
                <a:gd name="connsiteX65" fmla="*/ 1274817 w 1427033"/>
                <a:gd name="connsiteY65" fmla="*/ 2578678 h 4304494"/>
                <a:gd name="connsiteX66" fmla="*/ 1302889 w 1427033"/>
                <a:gd name="connsiteY66" fmla="*/ 2209053 h 4304494"/>
                <a:gd name="connsiteX67" fmla="*/ 1302889 w 1427033"/>
                <a:gd name="connsiteY67" fmla="*/ 2192677 h 4304494"/>
                <a:gd name="connsiteX68" fmla="*/ 1314586 w 1427033"/>
                <a:gd name="connsiteY68" fmla="*/ 1649936 h 4304494"/>
                <a:gd name="connsiteX69" fmla="*/ 1181241 w 1427033"/>
                <a:gd name="connsiteY69" fmla="*/ 898989 h 4304494"/>
                <a:gd name="connsiteX70" fmla="*/ 1202295 w 1427033"/>
                <a:gd name="connsiteY70" fmla="*/ 714177 h 4304494"/>
                <a:gd name="connsiteX71" fmla="*/ 1190598 w 1427033"/>
                <a:gd name="connsiteY71" fmla="*/ 475558 h 4304494"/>
                <a:gd name="connsiteX72" fmla="*/ 1302889 w 1427033"/>
                <a:gd name="connsiteY72" fmla="*/ 452164 h 4304494"/>
                <a:gd name="connsiteX73" fmla="*/ 1293532 w 1427033"/>
                <a:gd name="connsiteY73" fmla="*/ 435788 h 4304494"/>
                <a:gd name="connsiteX74" fmla="*/ 1272477 w 1427033"/>
                <a:gd name="connsiteY74" fmla="*/ 435788 h 4304494"/>
                <a:gd name="connsiteX75" fmla="*/ 1178901 w 1427033"/>
                <a:gd name="connsiteY75" fmla="*/ 367946 h 4304494"/>
                <a:gd name="connsiteX76" fmla="*/ 1169544 w 1427033"/>
                <a:gd name="connsiteY76" fmla="*/ 314139 h 4304494"/>
                <a:gd name="connsiteX77" fmla="*/ 1176562 w 1427033"/>
                <a:gd name="connsiteY77" fmla="*/ 236939 h 4304494"/>
                <a:gd name="connsiteX78" fmla="*/ 1314586 w 1427033"/>
                <a:gd name="connsiteY78" fmla="*/ 150382 h 4304494"/>
                <a:gd name="connsiteX79" fmla="*/ 1354356 w 1427033"/>
                <a:gd name="connsiteY79" fmla="*/ 77860 h 4304494"/>
                <a:gd name="connsiteX80" fmla="*/ 1382429 w 1427033"/>
                <a:gd name="connsiteY80" fmla="*/ 73181 h 4304494"/>
                <a:gd name="connsiteX81" fmla="*/ 1394126 w 1427033"/>
                <a:gd name="connsiteY81" fmla="*/ 63824 h 4304494"/>
                <a:gd name="connsiteX82" fmla="*/ 1305229 w 1427033"/>
                <a:gd name="connsiteY82" fmla="*/ 73181 h 4304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427033" h="4304494">
                  <a:moveTo>
                    <a:pt x="1305229" y="73181"/>
                  </a:moveTo>
                  <a:cubicBezTo>
                    <a:pt x="1300550" y="82539"/>
                    <a:pt x="1291192" y="84878"/>
                    <a:pt x="1279495" y="87218"/>
                  </a:cubicBezTo>
                  <a:cubicBezTo>
                    <a:pt x="1176562" y="96575"/>
                    <a:pt x="680609" y="152721"/>
                    <a:pt x="673591" y="122309"/>
                  </a:cubicBezTo>
                  <a:cubicBezTo>
                    <a:pt x="666573" y="126988"/>
                    <a:pt x="652536" y="136345"/>
                    <a:pt x="638500" y="143363"/>
                  </a:cubicBezTo>
                  <a:cubicBezTo>
                    <a:pt x="470063" y="246297"/>
                    <a:pt x="306305" y="358588"/>
                    <a:pt x="109796" y="407715"/>
                  </a:cubicBezTo>
                  <a:cubicBezTo>
                    <a:pt x="88741" y="417073"/>
                    <a:pt x="98099" y="440467"/>
                    <a:pt x="91081" y="454503"/>
                  </a:cubicBezTo>
                  <a:cubicBezTo>
                    <a:pt x="84062" y="477897"/>
                    <a:pt x="79384" y="503631"/>
                    <a:pt x="91081" y="524685"/>
                  </a:cubicBezTo>
                  <a:cubicBezTo>
                    <a:pt x="112135" y="555097"/>
                    <a:pt x="95759" y="566794"/>
                    <a:pt x="74705" y="583170"/>
                  </a:cubicBezTo>
                  <a:cubicBezTo>
                    <a:pt x="41953" y="608904"/>
                    <a:pt x="32596" y="658031"/>
                    <a:pt x="55990" y="693122"/>
                  </a:cubicBezTo>
                  <a:cubicBezTo>
                    <a:pt x="67687" y="709498"/>
                    <a:pt x="81723" y="728213"/>
                    <a:pt x="95759" y="739910"/>
                  </a:cubicBezTo>
                  <a:cubicBezTo>
                    <a:pt x="119153" y="758625"/>
                    <a:pt x="121493" y="777340"/>
                    <a:pt x="123832" y="805413"/>
                  </a:cubicBezTo>
                  <a:cubicBezTo>
                    <a:pt x="126172" y="898989"/>
                    <a:pt x="84062" y="992565"/>
                    <a:pt x="116814" y="1086141"/>
                  </a:cubicBezTo>
                  <a:cubicBezTo>
                    <a:pt x="119153" y="1090820"/>
                    <a:pt x="116814" y="1095499"/>
                    <a:pt x="114475" y="1100177"/>
                  </a:cubicBezTo>
                  <a:cubicBezTo>
                    <a:pt x="91081" y="1186736"/>
                    <a:pt x="88741" y="1273293"/>
                    <a:pt x="114475" y="1359851"/>
                  </a:cubicBezTo>
                  <a:cubicBezTo>
                    <a:pt x="128511" y="1408978"/>
                    <a:pt x="119153" y="1458106"/>
                    <a:pt x="109796" y="1504894"/>
                  </a:cubicBezTo>
                  <a:cubicBezTo>
                    <a:pt x="93420" y="1577415"/>
                    <a:pt x="100438" y="1645258"/>
                    <a:pt x="133190" y="1713100"/>
                  </a:cubicBezTo>
                  <a:cubicBezTo>
                    <a:pt x="154244" y="1755209"/>
                    <a:pt x="163602" y="1799658"/>
                    <a:pt x="156584" y="1851125"/>
                  </a:cubicBezTo>
                  <a:cubicBezTo>
                    <a:pt x="149565" y="1909610"/>
                    <a:pt x="170620" y="1965755"/>
                    <a:pt x="186996" y="2021901"/>
                  </a:cubicBezTo>
                  <a:cubicBezTo>
                    <a:pt x="215069" y="2113137"/>
                    <a:pt x="203372" y="2213732"/>
                    <a:pt x="210390" y="2309647"/>
                  </a:cubicBezTo>
                  <a:cubicBezTo>
                    <a:pt x="210390" y="2316665"/>
                    <a:pt x="203372" y="2323683"/>
                    <a:pt x="198693" y="2333041"/>
                  </a:cubicBezTo>
                  <a:cubicBezTo>
                    <a:pt x="177638" y="2389187"/>
                    <a:pt x="161262" y="2442993"/>
                    <a:pt x="208050" y="2494460"/>
                  </a:cubicBezTo>
                  <a:cubicBezTo>
                    <a:pt x="219747" y="2506157"/>
                    <a:pt x="224426" y="2524872"/>
                    <a:pt x="215069" y="2545926"/>
                  </a:cubicBezTo>
                  <a:cubicBezTo>
                    <a:pt x="196353" y="2592714"/>
                    <a:pt x="203372" y="2646521"/>
                    <a:pt x="172959" y="2690969"/>
                  </a:cubicBezTo>
                  <a:cubicBezTo>
                    <a:pt x="170620" y="2693309"/>
                    <a:pt x="170620" y="2700327"/>
                    <a:pt x="172959" y="2705006"/>
                  </a:cubicBezTo>
                  <a:cubicBezTo>
                    <a:pt x="184656" y="2770509"/>
                    <a:pt x="177638" y="2838351"/>
                    <a:pt x="175299" y="2903855"/>
                  </a:cubicBezTo>
                  <a:cubicBezTo>
                    <a:pt x="170620" y="2985734"/>
                    <a:pt x="126172" y="3067612"/>
                    <a:pt x="161262" y="3151831"/>
                  </a:cubicBezTo>
                  <a:cubicBezTo>
                    <a:pt x="161262" y="3154170"/>
                    <a:pt x="161262" y="3158849"/>
                    <a:pt x="158923" y="3161188"/>
                  </a:cubicBezTo>
                  <a:cubicBezTo>
                    <a:pt x="144887" y="3245407"/>
                    <a:pt x="142547" y="3329625"/>
                    <a:pt x="149565" y="3413844"/>
                  </a:cubicBezTo>
                  <a:cubicBezTo>
                    <a:pt x="154244" y="3491044"/>
                    <a:pt x="151905" y="3570583"/>
                    <a:pt x="151905" y="3647784"/>
                  </a:cubicBezTo>
                  <a:cubicBezTo>
                    <a:pt x="151905" y="3769432"/>
                    <a:pt x="177638" y="3888742"/>
                    <a:pt x="194014" y="4008051"/>
                  </a:cubicBezTo>
                  <a:cubicBezTo>
                    <a:pt x="203372" y="4071215"/>
                    <a:pt x="236123" y="4129700"/>
                    <a:pt x="226766" y="4197542"/>
                  </a:cubicBezTo>
                  <a:cubicBezTo>
                    <a:pt x="219747" y="4237312"/>
                    <a:pt x="238463" y="4253688"/>
                    <a:pt x="275893" y="4256027"/>
                  </a:cubicBezTo>
                  <a:cubicBezTo>
                    <a:pt x="282911" y="4260706"/>
                    <a:pt x="292269" y="4263046"/>
                    <a:pt x="299287" y="4265385"/>
                  </a:cubicBezTo>
                  <a:cubicBezTo>
                    <a:pt x="325020" y="4270064"/>
                    <a:pt x="348414" y="4260706"/>
                    <a:pt x="374148" y="4256027"/>
                  </a:cubicBezTo>
                  <a:cubicBezTo>
                    <a:pt x="439651" y="4239652"/>
                    <a:pt x="505154" y="4232633"/>
                    <a:pt x="572997" y="4244330"/>
                  </a:cubicBezTo>
                  <a:cubicBezTo>
                    <a:pt x="589373" y="4241991"/>
                    <a:pt x="608088" y="4241991"/>
                    <a:pt x="624464" y="4234973"/>
                  </a:cubicBezTo>
                  <a:cubicBezTo>
                    <a:pt x="638500" y="4227955"/>
                    <a:pt x="638500" y="4211579"/>
                    <a:pt x="640839" y="4199882"/>
                  </a:cubicBezTo>
                  <a:cubicBezTo>
                    <a:pt x="657215" y="4089930"/>
                    <a:pt x="659555" y="3977639"/>
                    <a:pt x="636161" y="3872366"/>
                  </a:cubicBezTo>
                  <a:cubicBezTo>
                    <a:pt x="612767" y="3764754"/>
                    <a:pt x="619785" y="3657141"/>
                    <a:pt x="610427" y="3549529"/>
                  </a:cubicBezTo>
                  <a:cubicBezTo>
                    <a:pt x="608088" y="3521456"/>
                    <a:pt x="608088" y="3495723"/>
                    <a:pt x="605748" y="3467650"/>
                  </a:cubicBezTo>
                  <a:cubicBezTo>
                    <a:pt x="587033" y="3247746"/>
                    <a:pt x="575336" y="3025503"/>
                    <a:pt x="622124" y="2807939"/>
                  </a:cubicBezTo>
                  <a:cubicBezTo>
                    <a:pt x="647858" y="2693309"/>
                    <a:pt x="659555" y="2573999"/>
                    <a:pt x="666573" y="2457029"/>
                  </a:cubicBezTo>
                  <a:cubicBezTo>
                    <a:pt x="673591" y="2307308"/>
                    <a:pt x="687627" y="2155247"/>
                    <a:pt x="696985" y="2005525"/>
                  </a:cubicBezTo>
                  <a:cubicBezTo>
                    <a:pt x="704003" y="1888555"/>
                    <a:pt x="750791" y="1642918"/>
                    <a:pt x="795240" y="1537645"/>
                  </a:cubicBezTo>
                  <a:cubicBezTo>
                    <a:pt x="790561" y="1539985"/>
                    <a:pt x="783543" y="1699064"/>
                    <a:pt x="771846" y="1766906"/>
                  </a:cubicBezTo>
                  <a:cubicBezTo>
                    <a:pt x="760149" y="1846446"/>
                    <a:pt x="750791" y="1900252"/>
                    <a:pt x="746112" y="1977452"/>
                  </a:cubicBezTo>
                  <a:cubicBezTo>
                    <a:pt x="769506" y="2047634"/>
                    <a:pt x="767167" y="2134192"/>
                    <a:pt x="769506" y="2209053"/>
                  </a:cubicBezTo>
                  <a:cubicBezTo>
                    <a:pt x="769506" y="2251162"/>
                    <a:pt x="776524" y="2293271"/>
                    <a:pt x="785882" y="2335380"/>
                  </a:cubicBezTo>
                  <a:cubicBezTo>
                    <a:pt x="811615" y="2459369"/>
                    <a:pt x="809276" y="2590375"/>
                    <a:pt x="795240" y="2714363"/>
                  </a:cubicBezTo>
                  <a:cubicBezTo>
                    <a:pt x="781203" y="2847709"/>
                    <a:pt x="755470" y="2981055"/>
                    <a:pt x="748452" y="3114400"/>
                  </a:cubicBezTo>
                  <a:cubicBezTo>
                    <a:pt x="739094" y="3292195"/>
                    <a:pt x="732076" y="3469989"/>
                    <a:pt x="755470" y="3647784"/>
                  </a:cubicBezTo>
                  <a:cubicBezTo>
                    <a:pt x="760149" y="3687553"/>
                    <a:pt x="769506" y="3732002"/>
                    <a:pt x="757809" y="3769432"/>
                  </a:cubicBezTo>
                  <a:cubicBezTo>
                    <a:pt x="729736" y="3865348"/>
                    <a:pt x="748452" y="3958924"/>
                    <a:pt x="760149" y="4052500"/>
                  </a:cubicBezTo>
                  <a:cubicBezTo>
                    <a:pt x="764827" y="4096948"/>
                    <a:pt x="748452" y="4141397"/>
                    <a:pt x="767167" y="4185845"/>
                  </a:cubicBezTo>
                  <a:cubicBezTo>
                    <a:pt x="774185" y="4195203"/>
                    <a:pt x="781203" y="4204561"/>
                    <a:pt x="792900" y="4206900"/>
                  </a:cubicBezTo>
                  <a:cubicBezTo>
                    <a:pt x="877119" y="4213918"/>
                    <a:pt x="961337" y="4211579"/>
                    <a:pt x="1045555" y="4211579"/>
                  </a:cubicBezTo>
                  <a:cubicBezTo>
                    <a:pt x="1104040" y="4211579"/>
                    <a:pt x="1160186" y="4192864"/>
                    <a:pt x="1197616" y="4143736"/>
                  </a:cubicBezTo>
                  <a:cubicBezTo>
                    <a:pt x="1213992" y="4122682"/>
                    <a:pt x="1202295" y="4094609"/>
                    <a:pt x="1211653" y="4071215"/>
                  </a:cubicBezTo>
                  <a:cubicBezTo>
                    <a:pt x="1204635" y="4010390"/>
                    <a:pt x="1199956" y="3947227"/>
                    <a:pt x="1185919" y="3888742"/>
                  </a:cubicBezTo>
                  <a:cubicBezTo>
                    <a:pt x="1176562" y="3844293"/>
                    <a:pt x="1169544" y="3804523"/>
                    <a:pt x="1171883" y="3757735"/>
                  </a:cubicBezTo>
                  <a:cubicBezTo>
                    <a:pt x="1174222" y="3708608"/>
                    <a:pt x="1192938" y="3657141"/>
                    <a:pt x="1174222" y="3610353"/>
                  </a:cubicBezTo>
                  <a:cubicBezTo>
                    <a:pt x="1146150" y="3542511"/>
                    <a:pt x="1146150" y="3472329"/>
                    <a:pt x="1157847" y="3404486"/>
                  </a:cubicBezTo>
                  <a:cubicBezTo>
                    <a:pt x="1183580" y="3268801"/>
                    <a:pt x="1171883" y="3128437"/>
                    <a:pt x="1195277" y="2992752"/>
                  </a:cubicBezTo>
                  <a:cubicBezTo>
                    <a:pt x="1209313" y="2908533"/>
                    <a:pt x="1206974" y="2824315"/>
                    <a:pt x="1258441" y="2751794"/>
                  </a:cubicBezTo>
                  <a:cubicBezTo>
                    <a:pt x="1277156" y="2726060"/>
                    <a:pt x="1277156" y="2688630"/>
                    <a:pt x="1274817" y="2655878"/>
                  </a:cubicBezTo>
                  <a:cubicBezTo>
                    <a:pt x="1272477" y="2630145"/>
                    <a:pt x="1272477" y="2604411"/>
                    <a:pt x="1274817" y="2578678"/>
                  </a:cubicBezTo>
                  <a:cubicBezTo>
                    <a:pt x="1286514" y="2454690"/>
                    <a:pt x="1312247" y="2333041"/>
                    <a:pt x="1302889" y="2209053"/>
                  </a:cubicBezTo>
                  <a:cubicBezTo>
                    <a:pt x="1302889" y="2204374"/>
                    <a:pt x="1302889" y="2199695"/>
                    <a:pt x="1302889" y="2192677"/>
                  </a:cubicBezTo>
                  <a:cubicBezTo>
                    <a:pt x="1298211" y="2012543"/>
                    <a:pt x="1319265" y="1832410"/>
                    <a:pt x="1314586" y="1649936"/>
                  </a:cubicBezTo>
                  <a:cubicBezTo>
                    <a:pt x="1307568" y="1392602"/>
                    <a:pt x="1258441" y="1142287"/>
                    <a:pt x="1181241" y="898989"/>
                  </a:cubicBezTo>
                  <a:cubicBezTo>
                    <a:pt x="1167204" y="891971"/>
                    <a:pt x="1190598" y="770322"/>
                    <a:pt x="1202295" y="714177"/>
                  </a:cubicBezTo>
                  <a:cubicBezTo>
                    <a:pt x="1216332" y="639316"/>
                    <a:pt x="1216332" y="555097"/>
                    <a:pt x="1190598" y="475558"/>
                  </a:cubicBezTo>
                  <a:cubicBezTo>
                    <a:pt x="1230368" y="470879"/>
                    <a:pt x="1272477" y="487255"/>
                    <a:pt x="1302889" y="452164"/>
                  </a:cubicBezTo>
                  <a:cubicBezTo>
                    <a:pt x="1305229" y="442806"/>
                    <a:pt x="1300550" y="438128"/>
                    <a:pt x="1293532" y="435788"/>
                  </a:cubicBezTo>
                  <a:cubicBezTo>
                    <a:pt x="1286514" y="433449"/>
                    <a:pt x="1279495" y="433449"/>
                    <a:pt x="1272477" y="435788"/>
                  </a:cubicBezTo>
                  <a:cubicBezTo>
                    <a:pt x="1204635" y="442806"/>
                    <a:pt x="1195277" y="435788"/>
                    <a:pt x="1178901" y="367946"/>
                  </a:cubicBezTo>
                  <a:cubicBezTo>
                    <a:pt x="1174222" y="349230"/>
                    <a:pt x="1171883" y="332855"/>
                    <a:pt x="1169544" y="314139"/>
                  </a:cubicBezTo>
                  <a:cubicBezTo>
                    <a:pt x="1167204" y="288406"/>
                    <a:pt x="1157847" y="260333"/>
                    <a:pt x="1176562" y="236939"/>
                  </a:cubicBezTo>
                  <a:cubicBezTo>
                    <a:pt x="1213992" y="192491"/>
                    <a:pt x="1256101" y="159739"/>
                    <a:pt x="1314586" y="150382"/>
                  </a:cubicBezTo>
                  <a:cubicBezTo>
                    <a:pt x="1380090" y="141024"/>
                    <a:pt x="1384768" y="136345"/>
                    <a:pt x="1354356" y="77860"/>
                  </a:cubicBezTo>
                  <a:cubicBezTo>
                    <a:pt x="1363714" y="70842"/>
                    <a:pt x="1373071" y="75521"/>
                    <a:pt x="1382429" y="73181"/>
                  </a:cubicBezTo>
                  <a:cubicBezTo>
                    <a:pt x="1387108" y="70842"/>
                    <a:pt x="1391787" y="68503"/>
                    <a:pt x="1394126" y="63824"/>
                  </a:cubicBezTo>
                  <a:cubicBezTo>
                    <a:pt x="1363714" y="42769"/>
                    <a:pt x="1330962" y="26393"/>
                    <a:pt x="1305229" y="73181"/>
                  </a:cubicBezTo>
                  <a:close/>
                </a:path>
              </a:pathLst>
            </a:custGeom>
            <a:solidFill>
              <a:srgbClr val="403D3D"/>
            </a:solidFill>
            <a:ln w="23341" cap="flat">
              <a:noFill/>
              <a:prstDash val="solid"/>
              <a:miter/>
            </a:ln>
          </p:spPr>
          <p:txBody>
            <a:bodyPr rtlCol="0" anchor="ctr"/>
            <a:lstStyle/>
            <a:p>
              <a:endParaRPr lang="en-US"/>
            </a:p>
          </p:txBody>
        </p:sp>
        <p:sp>
          <p:nvSpPr>
            <p:cNvPr id="121" name="Freeform: Shape 64">
              <a:extLst>
                <a:ext uri="{FF2B5EF4-FFF2-40B4-BE49-F238E27FC236}">
                  <a16:creationId xmlns:a16="http://schemas.microsoft.com/office/drawing/2014/main" id="{1811CAFF-3884-4705-9144-A3238104745A}"/>
                </a:ext>
              </a:extLst>
            </p:cNvPr>
            <p:cNvSpPr/>
            <p:nvPr/>
          </p:nvSpPr>
          <p:spPr>
            <a:xfrm>
              <a:off x="9579449" y="6174010"/>
              <a:ext cx="1029336" cy="538062"/>
            </a:xfrm>
            <a:custGeom>
              <a:avLst/>
              <a:gdLst>
                <a:gd name="connsiteX0" fmla="*/ 1002314 w 1029335"/>
                <a:gd name="connsiteY0" fmla="*/ 349456 h 538061"/>
                <a:gd name="connsiteX1" fmla="*/ 936811 w 1029335"/>
                <a:gd name="connsiteY1" fmla="*/ 283952 h 538061"/>
                <a:gd name="connsiteX2" fmla="*/ 819841 w 1029335"/>
                <a:gd name="connsiteY2" fmla="*/ 274595 h 538061"/>
                <a:gd name="connsiteX3" fmla="*/ 819841 w 1029335"/>
                <a:gd name="connsiteY3" fmla="*/ 274595 h 538061"/>
                <a:gd name="connsiteX4" fmla="*/ 819841 w 1029335"/>
                <a:gd name="connsiteY4" fmla="*/ 274595 h 538061"/>
                <a:gd name="connsiteX5" fmla="*/ 819841 w 1029335"/>
                <a:gd name="connsiteY5" fmla="*/ 274595 h 538061"/>
                <a:gd name="connsiteX6" fmla="*/ 775393 w 1029335"/>
                <a:gd name="connsiteY6" fmla="*/ 265237 h 538061"/>
                <a:gd name="connsiteX7" fmla="*/ 525077 w 1029335"/>
                <a:gd name="connsiteY7" fmla="*/ 68728 h 538061"/>
                <a:gd name="connsiteX8" fmla="*/ 501683 w 1029335"/>
                <a:gd name="connsiteY8" fmla="*/ 42994 h 538061"/>
                <a:gd name="connsiteX9" fmla="*/ 482968 w 1029335"/>
                <a:gd name="connsiteY9" fmla="*/ 71067 h 538061"/>
                <a:gd name="connsiteX10" fmla="*/ 508701 w 1029335"/>
                <a:gd name="connsiteY10" fmla="*/ 85103 h 538061"/>
                <a:gd name="connsiteX11" fmla="*/ 791768 w 1029335"/>
                <a:gd name="connsiteY11" fmla="*/ 288631 h 538061"/>
                <a:gd name="connsiteX12" fmla="*/ 925114 w 1029335"/>
                <a:gd name="connsiteY12" fmla="*/ 305007 h 538061"/>
                <a:gd name="connsiteX13" fmla="*/ 981260 w 1029335"/>
                <a:gd name="connsiteY13" fmla="*/ 365831 h 538061"/>
                <a:gd name="connsiteX14" fmla="*/ 929793 w 1029335"/>
                <a:gd name="connsiteY14" fmla="*/ 428995 h 538061"/>
                <a:gd name="connsiteX15" fmla="*/ 475950 w 1029335"/>
                <a:gd name="connsiteY15" fmla="*/ 424316 h 538061"/>
                <a:gd name="connsiteX16" fmla="*/ 302834 w 1029335"/>
                <a:gd name="connsiteY16" fmla="*/ 414959 h 538061"/>
                <a:gd name="connsiteX17" fmla="*/ 108664 w 1029335"/>
                <a:gd name="connsiteY17" fmla="*/ 393904 h 538061"/>
                <a:gd name="connsiteX18" fmla="*/ 59536 w 1029335"/>
                <a:gd name="connsiteY18" fmla="*/ 328401 h 538061"/>
                <a:gd name="connsiteX19" fmla="*/ 57197 w 1029335"/>
                <a:gd name="connsiteY19" fmla="*/ 213770 h 538061"/>
                <a:gd name="connsiteX20" fmla="*/ 80591 w 1029335"/>
                <a:gd name="connsiteY20" fmla="*/ 141249 h 538061"/>
                <a:gd name="connsiteX21" fmla="*/ 68894 w 1029335"/>
                <a:gd name="connsiteY21" fmla="*/ 134231 h 538061"/>
                <a:gd name="connsiteX22" fmla="*/ 50179 w 1029335"/>
                <a:gd name="connsiteY22" fmla="*/ 199734 h 538061"/>
                <a:gd name="connsiteX23" fmla="*/ 50179 w 1029335"/>
                <a:gd name="connsiteY23" fmla="*/ 309686 h 538061"/>
                <a:gd name="connsiteX24" fmla="*/ 80591 w 1029335"/>
                <a:gd name="connsiteY24" fmla="*/ 403262 h 538061"/>
                <a:gd name="connsiteX25" fmla="*/ 314531 w 1029335"/>
                <a:gd name="connsiteY25" fmla="*/ 431335 h 538061"/>
                <a:gd name="connsiteX26" fmla="*/ 487647 w 1029335"/>
                <a:gd name="connsiteY26" fmla="*/ 447710 h 538061"/>
                <a:gd name="connsiteX27" fmla="*/ 950847 w 1029335"/>
                <a:gd name="connsiteY27" fmla="*/ 445371 h 538061"/>
                <a:gd name="connsiteX28" fmla="*/ 1002314 w 1029335"/>
                <a:gd name="connsiteY28" fmla="*/ 349456 h 538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29335" h="538061">
                  <a:moveTo>
                    <a:pt x="1002314" y="349456"/>
                  </a:moveTo>
                  <a:cubicBezTo>
                    <a:pt x="997635" y="309686"/>
                    <a:pt x="971902" y="288631"/>
                    <a:pt x="936811" y="283952"/>
                  </a:cubicBezTo>
                  <a:cubicBezTo>
                    <a:pt x="899381" y="279274"/>
                    <a:pt x="859611" y="276934"/>
                    <a:pt x="819841" y="274595"/>
                  </a:cubicBezTo>
                  <a:cubicBezTo>
                    <a:pt x="819841" y="274595"/>
                    <a:pt x="819841" y="274595"/>
                    <a:pt x="819841" y="274595"/>
                  </a:cubicBezTo>
                  <a:cubicBezTo>
                    <a:pt x="819841" y="274595"/>
                    <a:pt x="819841" y="274595"/>
                    <a:pt x="819841" y="274595"/>
                  </a:cubicBezTo>
                  <a:cubicBezTo>
                    <a:pt x="819841" y="274595"/>
                    <a:pt x="819841" y="274595"/>
                    <a:pt x="819841" y="274595"/>
                  </a:cubicBezTo>
                  <a:cubicBezTo>
                    <a:pt x="803465" y="272255"/>
                    <a:pt x="787090" y="269916"/>
                    <a:pt x="775393" y="265237"/>
                  </a:cubicBezTo>
                  <a:cubicBezTo>
                    <a:pt x="651404" y="227807"/>
                    <a:pt x="592920" y="174001"/>
                    <a:pt x="525077" y="68728"/>
                  </a:cubicBezTo>
                  <a:cubicBezTo>
                    <a:pt x="513380" y="50012"/>
                    <a:pt x="501683" y="64049"/>
                    <a:pt x="501683" y="42994"/>
                  </a:cubicBezTo>
                  <a:cubicBezTo>
                    <a:pt x="497004" y="52352"/>
                    <a:pt x="492325" y="59370"/>
                    <a:pt x="482968" y="71067"/>
                  </a:cubicBezTo>
                  <a:cubicBezTo>
                    <a:pt x="485307" y="71067"/>
                    <a:pt x="499344" y="66388"/>
                    <a:pt x="508701" y="85103"/>
                  </a:cubicBezTo>
                  <a:cubicBezTo>
                    <a:pt x="574204" y="178679"/>
                    <a:pt x="630350" y="248861"/>
                    <a:pt x="791768" y="288631"/>
                  </a:cubicBezTo>
                  <a:cubicBezTo>
                    <a:pt x="843235" y="297989"/>
                    <a:pt x="883005" y="297989"/>
                    <a:pt x="925114" y="305007"/>
                  </a:cubicBezTo>
                  <a:cubicBezTo>
                    <a:pt x="967223" y="314365"/>
                    <a:pt x="978920" y="335419"/>
                    <a:pt x="981260" y="365831"/>
                  </a:cubicBezTo>
                  <a:cubicBezTo>
                    <a:pt x="983599" y="400922"/>
                    <a:pt x="953187" y="419638"/>
                    <a:pt x="929793" y="428995"/>
                  </a:cubicBezTo>
                  <a:cubicBezTo>
                    <a:pt x="726265" y="494498"/>
                    <a:pt x="611635" y="482801"/>
                    <a:pt x="475950" y="424316"/>
                  </a:cubicBezTo>
                  <a:cubicBezTo>
                    <a:pt x="412786" y="396244"/>
                    <a:pt x="370677" y="405601"/>
                    <a:pt x="302834" y="414959"/>
                  </a:cubicBezTo>
                  <a:cubicBezTo>
                    <a:pt x="237331" y="424316"/>
                    <a:pt x="169488" y="410280"/>
                    <a:pt x="108664" y="393904"/>
                  </a:cubicBezTo>
                  <a:cubicBezTo>
                    <a:pt x="87609" y="386886"/>
                    <a:pt x="38482" y="382207"/>
                    <a:pt x="59536" y="328401"/>
                  </a:cubicBezTo>
                  <a:cubicBezTo>
                    <a:pt x="57197" y="272255"/>
                    <a:pt x="59536" y="213770"/>
                    <a:pt x="57197" y="213770"/>
                  </a:cubicBezTo>
                  <a:cubicBezTo>
                    <a:pt x="59536" y="197395"/>
                    <a:pt x="66555" y="188037"/>
                    <a:pt x="80591" y="141249"/>
                  </a:cubicBezTo>
                  <a:cubicBezTo>
                    <a:pt x="73573" y="136570"/>
                    <a:pt x="75912" y="138910"/>
                    <a:pt x="68894" y="134231"/>
                  </a:cubicBezTo>
                  <a:cubicBezTo>
                    <a:pt x="66555" y="157625"/>
                    <a:pt x="52518" y="176340"/>
                    <a:pt x="50179" y="199734"/>
                  </a:cubicBezTo>
                  <a:cubicBezTo>
                    <a:pt x="45500" y="237164"/>
                    <a:pt x="45500" y="272255"/>
                    <a:pt x="50179" y="309686"/>
                  </a:cubicBezTo>
                  <a:cubicBezTo>
                    <a:pt x="43161" y="344777"/>
                    <a:pt x="29124" y="384547"/>
                    <a:pt x="80591" y="403262"/>
                  </a:cubicBezTo>
                  <a:cubicBezTo>
                    <a:pt x="157791" y="428995"/>
                    <a:pt x="234991" y="445371"/>
                    <a:pt x="314531" y="431335"/>
                  </a:cubicBezTo>
                  <a:cubicBezTo>
                    <a:pt x="375355" y="419638"/>
                    <a:pt x="431501" y="421977"/>
                    <a:pt x="487647" y="447710"/>
                  </a:cubicBezTo>
                  <a:cubicBezTo>
                    <a:pt x="642047" y="520232"/>
                    <a:pt x="796447" y="501517"/>
                    <a:pt x="950847" y="445371"/>
                  </a:cubicBezTo>
                  <a:cubicBezTo>
                    <a:pt x="997635" y="421977"/>
                    <a:pt x="1004654" y="389225"/>
                    <a:pt x="1002314" y="349456"/>
                  </a:cubicBezTo>
                  <a:close/>
                </a:path>
              </a:pathLst>
            </a:custGeom>
            <a:solidFill>
              <a:srgbClr val="504D4D"/>
            </a:solidFill>
            <a:ln w="23341" cap="flat">
              <a:noFill/>
              <a:prstDash val="solid"/>
              <a:miter/>
            </a:ln>
          </p:spPr>
          <p:txBody>
            <a:bodyPr rtlCol="0" anchor="ctr"/>
            <a:lstStyle/>
            <a:p>
              <a:endParaRPr lang="en-US"/>
            </a:p>
          </p:txBody>
        </p:sp>
        <p:sp>
          <p:nvSpPr>
            <p:cNvPr id="122" name="Freeform: Shape 65">
              <a:extLst>
                <a:ext uri="{FF2B5EF4-FFF2-40B4-BE49-F238E27FC236}">
                  <a16:creationId xmlns:a16="http://schemas.microsoft.com/office/drawing/2014/main" id="{1C1151DF-B2C3-4F94-95DF-1F9C6F43AD7E}"/>
                </a:ext>
              </a:extLst>
            </p:cNvPr>
            <p:cNvSpPr/>
            <p:nvPr/>
          </p:nvSpPr>
          <p:spPr>
            <a:xfrm>
              <a:off x="9189890" y="77155"/>
              <a:ext cx="772002" cy="655032"/>
            </a:xfrm>
            <a:custGeom>
              <a:avLst/>
              <a:gdLst>
                <a:gd name="connsiteX0" fmla="*/ 49058 w 772001"/>
                <a:gd name="connsiteY0" fmla="*/ 434054 h 655031"/>
                <a:gd name="connsiteX1" fmla="*/ 105204 w 772001"/>
                <a:gd name="connsiteY1" fmla="*/ 160344 h 655031"/>
                <a:gd name="connsiteX2" fmla="*/ 233871 w 772001"/>
                <a:gd name="connsiteY2" fmla="*/ 85484 h 655031"/>
                <a:gd name="connsiteX3" fmla="*/ 285338 w 772001"/>
                <a:gd name="connsiteY3" fmla="*/ 69108 h 655031"/>
                <a:gd name="connsiteX4" fmla="*/ 399968 w 772001"/>
                <a:gd name="connsiteY4" fmla="*/ 57411 h 655031"/>
                <a:gd name="connsiteX5" fmla="*/ 552029 w 772001"/>
                <a:gd name="connsiteY5" fmla="*/ 104199 h 655031"/>
                <a:gd name="connsiteX6" fmla="*/ 736842 w 772001"/>
                <a:gd name="connsiteY6" fmla="*/ 314745 h 655031"/>
                <a:gd name="connsiteX7" fmla="*/ 701751 w 772001"/>
                <a:gd name="connsiteY7" fmla="*/ 424697 h 655031"/>
                <a:gd name="connsiteX8" fmla="*/ 666660 w 772001"/>
                <a:gd name="connsiteY8" fmla="*/ 452769 h 655031"/>
                <a:gd name="connsiteX9" fmla="*/ 495883 w 772001"/>
                <a:gd name="connsiteY9" fmla="*/ 396624 h 655031"/>
                <a:gd name="connsiteX10" fmla="*/ 360198 w 772001"/>
                <a:gd name="connsiteY10" fmla="*/ 431715 h 655031"/>
                <a:gd name="connsiteX11" fmla="*/ 275980 w 772001"/>
                <a:gd name="connsiteY11" fmla="*/ 499557 h 655031"/>
                <a:gd name="connsiteX12" fmla="*/ 236210 w 772001"/>
                <a:gd name="connsiteY12" fmla="*/ 541667 h 655031"/>
                <a:gd name="connsiteX13" fmla="*/ 231531 w 772001"/>
                <a:gd name="connsiteY13" fmla="*/ 576758 h 655031"/>
                <a:gd name="connsiteX14" fmla="*/ 198780 w 772001"/>
                <a:gd name="connsiteY14" fmla="*/ 616527 h 655031"/>
                <a:gd name="connsiteX15" fmla="*/ 175386 w 772001"/>
                <a:gd name="connsiteY15" fmla="*/ 576758 h 655031"/>
                <a:gd name="connsiteX16" fmla="*/ 53737 w 772001"/>
                <a:gd name="connsiteY16" fmla="*/ 478503 h 655031"/>
                <a:gd name="connsiteX17" fmla="*/ 49058 w 772001"/>
                <a:gd name="connsiteY17" fmla="*/ 434054 h 655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2001" h="655031">
                  <a:moveTo>
                    <a:pt x="49058" y="434054"/>
                  </a:moveTo>
                  <a:cubicBezTo>
                    <a:pt x="28004" y="335799"/>
                    <a:pt x="65434" y="244563"/>
                    <a:pt x="105204" y="160344"/>
                  </a:cubicBezTo>
                  <a:cubicBezTo>
                    <a:pt x="123919" y="118235"/>
                    <a:pt x="173046" y="80805"/>
                    <a:pt x="233871" y="85484"/>
                  </a:cubicBezTo>
                  <a:cubicBezTo>
                    <a:pt x="254925" y="87823"/>
                    <a:pt x="268962" y="83144"/>
                    <a:pt x="285338" y="69108"/>
                  </a:cubicBezTo>
                  <a:cubicBezTo>
                    <a:pt x="318089" y="43375"/>
                    <a:pt x="353180" y="31678"/>
                    <a:pt x="399968" y="57411"/>
                  </a:cubicBezTo>
                  <a:cubicBezTo>
                    <a:pt x="446756" y="80805"/>
                    <a:pt x="502902" y="83144"/>
                    <a:pt x="552029" y="104199"/>
                  </a:cubicBezTo>
                  <a:cubicBezTo>
                    <a:pt x="650284" y="143969"/>
                    <a:pt x="708769" y="216490"/>
                    <a:pt x="736842" y="314745"/>
                  </a:cubicBezTo>
                  <a:cubicBezTo>
                    <a:pt x="748539" y="356854"/>
                    <a:pt x="736842" y="396624"/>
                    <a:pt x="701751" y="424697"/>
                  </a:cubicBezTo>
                  <a:cubicBezTo>
                    <a:pt x="692393" y="438733"/>
                    <a:pt x="683035" y="450430"/>
                    <a:pt x="666660" y="452769"/>
                  </a:cubicBezTo>
                  <a:cubicBezTo>
                    <a:pt x="605835" y="448091"/>
                    <a:pt x="547350" y="434054"/>
                    <a:pt x="495883" y="396624"/>
                  </a:cubicBezTo>
                  <a:cubicBezTo>
                    <a:pt x="442077" y="356854"/>
                    <a:pt x="385932" y="373230"/>
                    <a:pt x="360198" y="431715"/>
                  </a:cubicBezTo>
                  <a:cubicBezTo>
                    <a:pt x="343823" y="469145"/>
                    <a:pt x="322768" y="499557"/>
                    <a:pt x="275980" y="499557"/>
                  </a:cubicBezTo>
                  <a:cubicBezTo>
                    <a:pt x="247907" y="499557"/>
                    <a:pt x="236210" y="515933"/>
                    <a:pt x="236210" y="541667"/>
                  </a:cubicBezTo>
                  <a:cubicBezTo>
                    <a:pt x="236210" y="553364"/>
                    <a:pt x="236210" y="565061"/>
                    <a:pt x="231531" y="576758"/>
                  </a:cubicBezTo>
                  <a:cubicBezTo>
                    <a:pt x="226853" y="595473"/>
                    <a:pt x="217495" y="616527"/>
                    <a:pt x="198780" y="616527"/>
                  </a:cubicBezTo>
                  <a:cubicBezTo>
                    <a:pt x="177725" y="616527"/>
                    <a:pt x="177725" y="593133"/>
                    <a:pt x="175386" y="576758"/>
                  </a:cubicBezTo>
                  <a:cubicBezTo>
                    <a:pt x="161349" y="511254"/>
                    <a:pt x="109883" y="492539"/>
                    <a:pt x="53737" y="478503"/>
                  </a:cubicBezTo>
                  <a:cubicBezTo>
                    <a:pt x="39701" y="466806"/>
                    <a:pt x="46719" y="450430"/>
                    <a:pt x="49058" y="434054"/>
                  </a:cubicBezTo>
                  <a:close/>
                </a:path>
              </a:pathLst>
            </a:custGeom>
            <a:solidFill>
              <a:srgbClr val="0D0402"/>
            </a:solidFill>
            <a:ln w="23341" cap="flat">
              <a:noFill/>
              <a:prstDash val="solid"/>
              <a:miter/>
            </a:ln>
          </p:spPr>
          <p:txBody>
            <a:bodyPr rtlCol="0" anchor="ctr"/>
            <a:lstStyle/>
            <a:p>
              <a:endParaRPr lang="en-US"/>
            </a:p>
          </p:txBody>
        </p:sp>
        <p:sp>
          <p:nvSpPr>
            <p:cNvPr id="123" name="Freeform: Shape 66">
              <a:extLst>
                <a:ext uri="{FF2B5EF4-FFF2-40B4-BE49-F238E27FC236}">
                  <a16:creationId xmlns:a16="http://schemas.microsoft.com/office/drawing/2014/main" id="{DB44E664-52EC-452C-8209-1B39F18BBF07}"/>
                </a:ext>
              </a:extLst>
            </p:cNvPr>
            <p:cNvSpPr/>
            <p:nvPr/>
          </p:nvSpPr>
          <p:spPr>
            <a:xfrm>
              <a:off x="9178941" y="503306"/>
              <a:ext cx="233940" cy="514668"/>
            </a:xfrm>
            <a:custGeom>
              <a:avLst/>
              <a:gdLst>
                <a:gd name="connsiteX0" fmla="*/ 57668 w 233939"/>
                <a:gd name="connsiteY0" fmla="*/ 42994 h 514667"/>
                <a:gd name="connsiteX1" fmla="*/ 67026 w 233939"/>
                <a:gd name="connsiteY1" fmla="*/ 54691 h 514667"/>
                <a:gd name="connsiteX2" fmla="*/ 116153 w 233939"/>
                <a:gd name="connsiteY2" fmla="*/ 255880 h 514667"/>
                <a:gd name="connsiteX3" fmla="*/ 155923 w 233939"/>
                <a:gd name="connsiteY3" fmla="*/ 297989 h 514667"/>
                <a:gd name="connsiteX4" fmla="*/ 191014 w 233939"/>
                <a:gd name="connsiteY4" fmla="*/ 302668 h 514667"/>
                <a:gd name="connsiteX5" fmla="*/ 160601 w 233939"/>
                <a:gd name="connsiteY5" fmla="*/ 321383 h 514667"/>
                <a:gd name="connsiteX6" fmla="*/ 116153 w 233939"/>
                <a:gd name="connsiteY6" fmla="*/ 300328 h 514667"/>
                <a:gd name="connsiteX7" fmla="*/ 102117 w 233939"/>
                <a:gd name="connsiteY7" fmla="*/ 384547 h 514667"/>
                <a:gd name="connsiteX8" fmla="*/ 76383 w 233939"/>
                <a:gd name="connsiteY8" fmla="*/ 473444 h 514667"/>
                <a:gd name="connsiteX9" fmla="*/ 67026 w 233939"/>
                <a:gd name="connsiteY9" fmla="*/ 466426 h 514667"/>
                <a:gd name="connsiteX10" fmla="*/ 99777 w 233939"/>
                <a:gd name="connsiteY10" fmla="*/ 272255 h 514667"/>
                <a:gd name="connsiteX11" fmla="*/ 81062 w 233939"/>
                <a:gd name="connsiteY11" fmla="*/ 183358 h 514667"/>
                <a:gd name="connsiteX12" fmla="*/ 57668 w 233939"/>
                <a:gd name="connsiteY12" fmla="*/ 42994 h 514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3939" h="514667">
                  <a:moveTo>
                    <a:pt x="57668" y="42994"/>
                  </a:moveTo>
                  <a:cubicBezTo>
                    <a:pt x="64686" y="50013"/>
                    <a:pt x="64686" y="50013"/>
                    <a:pt x="67026" y="54691"/>
                  </a:cubicBezTo>
                  <a:cubicBezTo>
                    <a:pt x="24916" y="131892"/>
                    <a:pt x="97438" y="136570"/>
                    <a:pt x="116153" y="255880"/>
                  </a:cubicBezTo>
                  <a:cubicBezTo>
                    <a:pt x="118492" y="274595"/>
                    <a:pt x="137207" y="295649"/>
                    <a:pt x="155923" y="297989"/>
                  </a:cubicBezTo>
                  <a:cubicBezTo>
                    <a:pt x="167620" y="300328"/>
                    <a:pt x="179317" y="302668"/>
                    <a:pt x="191014" y="302668"/>
                  </a:cubicBezTo>
                  <a:cubicBezTo>
                    <a:pt x="214408" y="302668"/>
                    <a:pt x="172298" y="326062"/>
                    <a:pt x="160601" y="321383"/>
                  </a:cubicBezTo>
                  <a:cubicBezTo>
                    <a:pt x="139547" y="314365"/>
                    <a:pt x="123171" y="305007"/>
                    <a:pt x="116153" y="300328"/>
                  </a:cubicBezTo>
                  <a:cubicBezTo>
                    <a:pt x="106795" y="295649"/>
                    <a:pt x="106795" y="358813"/>
                    <a:pt x="102117" y="384547"/>
                  </a:cubicBezTo>
                  <a:cubicBezTo>
                    <a:pt x="95098" y="421977"/>
                    <a:pt x="88080" y="440692"/>
                    <a:pt x="76383" y="473444"/>
                  </a:cubicBezTo>
                  <a:cubicBezTo>
                    <a:pt x="71704" y="464086"/>
                    <a:pt x="78723" y="473444"/>
                    <a:pt x="67026" y="466426"/>
                  </a:cubicBezTo>
                  <a:cubicBezTo>
                    <a:pt x="90420" y="398583"/>
                    <a:pt x="99777" y="340098"/>
                    <a:pt x="99777" y="272255"/>
                  </a:cubicBezTo>
                  <a:cubicBezTo>
                    <a:pt x="99777" y="244183"/>
                    <a:pt x="95098" y="204413"/>
                    <a:pt x="81062" y="183358"/>
                  </a:cubicBezTo>
                  <a:cubicBezTo>
                    <a:pt x="36613" y="122534"/>
                    <a:pt x="34274" y="96801"/>
                    <a:pt x="57668" y="42994"/>
                  </a:cubicBezTo>
                  <a:close/>
                </a:path>
              </a:pathLst>
            </a:custGeom>
            <a:solidFill>
              <a:srgbClr val="9F9E9E"/>
            </a:solidFill>
            <a:ln w="23341" cap="flat">
              <a:noFill/>
              <a:prstDash val="solid"/>
              <a:miter/>
            </a:ln>
          </p:spPr>
          <p:txBody>
            <a:bodyPr rtlCol="0" anchor="ctr"/>
            <a:lstStyle/>
            <a:p>
              <a:endParaRPr lang="en-US"/>
            </a:p>
          </p:txBody>
        </p:sp>
        <p:sp>
          <p:nvSpPr>
            <p:cNvPr id="124" name="Freeform: Shape 67">
              <a:extLst>
                <a:ext uri="{FF2B5EF4-FFF2-40B4-BE49-F238E27FC236}">
                  <a16:creationId xmlns:a16="http://schemas.microsoft.com/office/drawing/2014/main" id="{6D14C0D5-BE7A-4912-A934-3D2EB74661F1}"/>
                </a:ext>
              </a:extLst>
            </p:cNvPr>
            <p:cNvSpPr/>
            <p:nvPr/>
          </p:nvSpPr>
          <p:spPr>
            <a:xfrm>
              <a:off x="8540922" y="2405238"/>
              <a:ext cx="467880" cy="210546"/>
            </a:xfrm>
            <a:custGeom>
              <a:avLst/>
              <a:gdLst>
                <a:gd name="connsiteX0" fmla="*/ 42994 w 467879"/>
                <a:gd name="connsiteY0" fmla="*/ 45334 h 210545"/>
                <a:gd name="connsiteX1" fmla="*/ 61710 w 467879"/>
                <a:gd name="connsiteY1" fmla="*/ 42994 h 210545"/>
                <a:gd name="connsiteX2" fmla="*/ 108498 w 467879"/>
                <a:gd name="connsiteY2" fmla="*/ 134231 h 210545"/>
                <a:gd name="connsiteX3" fmla="*/ 234825 w 467879"/>
                <a:gd name="connsiteY3" fmla="*/ 162304 h 210545"/>
                <a:gd name="connsiteX4" fmla="*/ 400922 w 467879"/>
                <a:gd name="connsiteY4" fmla="*/ 117855 h 210545"/>
                <a:gd name="connsiteX5" fmla="*/ 440692 w 467879"/>
                <a:gd name="connsiteY5" fmla="*/ 110837 h 210545"/>
                <a:gd name="connsiteX6" fmla="*/ 426656 w 467879"/>
                <a:gd name="connsiteY6" fmla="*/ 155286 h 210545"/>
                <a:gd name="connsiteX7" fmla="*/ 405601 w 467879"/>
                <a:gd name="connsiteY7" fmla="*/ 127213 h 210545"/>
                <a:gd name="connsiteX8" fmla="*/ 239504 w 467879"/>
                <a:gd name="connsiteY8" fmla="*/ 178680 h 210545"/>
                <a:gd name="connsiteX9" fmla="*/ 99140 w 467879"/>
                <a:gd name="connsiteY9" fmla="*/ 145928 h 210545"/>
                <a:gd name="connsiteX10" fmla="*/ 57031 w 467879"/>
                <a:gd name="connsiteY10" fmla="*/ 75746 h 210545"/>
                <a:gd name="connsiteX11" fmla="*/ 42994 w 467879"/>
                <a:gd name="connsiteY11" fmla="*/ 45334 h 210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7879" h="210545">
                  <a:moveTo>
                    <a:pt x="42994" y="45334"/>
                  </a:moveTo>
                  <a:cubicBezTo>
                    <a:pt x="57031" y="45334"/>
                    <a:pt x="57031" y="45334"/>
                    <a:pt x="61710" y="42994"/>
                  </a:cubicBezTo>
                  <a:cubicBezTo>
                    <a:pt x="78085" y="85104"/>
                    <a:pt x="87443" y="108498"/>
                    <a:pt x="108498" y="134231"/>
                  </a:cubicBezTo>
                  <a:cubicBezTo>
                    <a:pt x="150607" y="188037"/>
                    <a:pt x="190377" y="181019"/>
                    <a:pt x="234825" y="162304"/>
                  </a:cubicBezTo>
                  <a:cubicBezTo>
                    <a:pt x="290971" y="141249"/>
                    <a:pt x="342437" y="124873"/>
                    <a:pt x="400922" y="117855"/>
                  </a:cubicBezTo>
                  <a:cubicBezTo>
                    <a:pt x="417298" y="115516"/>
                    <a:pt x="431335" y="113176"/>
                    <a:pt x="440692" y="110837"/>
                  </a:cubicBezTo>
                  <a:cubicBezTo>
                    <a:pt x="424316" y="129552"/>
                    <a:pt x="431335" y="141249"/>
                    <a:pt x="426656" y="155286"/>
                  </a:cubicBezTo>
                  <a:cubicBezTo>
                    <a:pt x="428995" y="131892"/>
                    <a:pt x="426656" y="122534"/>
                    <a:pt x="405601" y="127213"/>
                  </a:cubicBezTo>
                  <a:cubicBezTo>
                    <a:pt x="342437" y="141249"/>
                    <a:pt x="295649" y="155286"/>
                    <a:pt x="239504" y="178680"/>
                  </a:cubicBezTo>
                  <a:cubicBezTo>
                    <a:pt x="204413" y="190377"/>
                    <a:pt x="145928" y="209092"/>
                    <a:pt x="99140" y="145928"/>
                  </a:cubicBezTo>
                  <a:cubicBezTo>
                    <a:pt x="78085" y="115516"/>
                    <a:pt x="73407" y="103819"/>
                    <a:pt x="57031" y="75746"/>
                  </a:cubicBezTo>
                  <a:cubicBezTo>
                    <a:pt x="52352" y="64049"/>
                    <a:pt x="54691" y="57031"/>
                    <a:pt x="42994" y="45334"/>
                  </a:cubicBezTo>
                  <a:close/>
                </a:path>
              </a:pathLst>
            </a:custGeom>
            <a:solidFill>
              <a:srgbClr val="706E6E"/>
            </a:solidFill>
            <a:ln w="23341" cap="flat">
              <a:noFill/>
              <a:prstDash val="solid"/>
              <a:miter/>
            </a:ln>
          </p:spPr>
          <p:txBody>
            <a:bodyPr rtlCol="0" anchor="ctr"/>
            <a:lstStyle/>
            <a:p>
              <a:endParaRPr lang="en-US"/>
            </a:p>
          </p:txBody>
        </p:sp>
        <p:sp>
          <p:nvSpPr>
            <p:cNvPr id="125" name="Freeform: Shape 68">
              <a:extLst>
                <a:ext uri="{FF2B5EF4-FFF2-40B4-BE49-F238E27FC236}">
                  <a16:creationId xmlns:a16="http://schemas.microsoft.com/office/drawing/2014/main" id="{0D2B7706-7A60-41DC-A548-B9D8F1AE3C55}"/>
                </a:ext>
              </a:extLst>
            </p:cNvPr>
            <p:cNvSpPr/>
            <p:nvPr/>
          </p:nvSpPr>
          <p:spPr>
            <a:xfrm>
              <a:off x="9047229" y="6295659"/>
              <a:ext cx="491274" cy="584850"/>
            </a:xfrm>
            <a:custGeom>
              <a:avLst/>
              <a:gdLst>
                <a:gd name="connsiteX0" fmla="*/ 439696 w 491273"/>
                <a:gd name="connsiteY0" fmla="*/ 361153 h 584849"/>
                <a:gd name="connsiteX1" fmla="*/ 418641 w 491273"/>
                <a:gd name="connsiteY1" fmla="*/ 251201 h 584849"/>
                <a:gd name="connsiteX2" fmla="*/ 418641 w 491273"/>
                <a:gd name="connsiteY2" fmla="*/ 117855 h 584849"/>
                <a:gd name="connsiteX3" fmla="*/ 423320 w 491273"/>
                <a:gd name="connsiteY3" fmla="*/ 50013 h 584849"/>
                <a:gd name="connsiteX4" fmla="*/ 397587 w 491273"/>
                <a:gd name="connsiteY4" fmla="*/ 42994 h 584849"/>
                <a:gd name="connsiteX5" fmla="*/ 399926 w 491273"/>
                <a:gd name="connsiteY5" fmla="*/ 117855 h 584849"/>
                <a:gd name="connsiteX6" fmla="*/ 404605 w 491273"/>
                <a:gd name="connsiteY6" fmla="*/ 279274 h 584849"/>
                <a:gd name="connsiteX7" fmla="*/ 432678 w 491273"/>
                <a:gd name="connsiteY7" fmla="*/ 426656 h 584849"/>
                <a:gd name="connsiteX8" fmla="*/ 357817 w 491273"/>
                <a:gd name="connsiteY8" fmla="*/ 522571 h 584849"/>
                <a:gd name="connsiteX9" fmla="*/ 107501 w 491273"/>
                <a:gd name="connsiteY9" fmla="*/ 515553 h 584849"/>
                <a:gd name="connsiteX10" fmla="*/ 72410 w 491273"/>
                <a:gd name="connsiteY10" fmla="*/ 370510 h 584849"/>
                <a:gd name="connsiteX11" fmla="*/ 116859 w 491273"/>
                <a:gd name="connsiteY11" fmla="*/ 232486 h 584849"/>
                <a:gd name="connsiteX12" fmla="*/ 126216 w 491273"/>
                <a:gd name="connsiteY12" fmla="*/ 61710 h 584849"/>
                <a:gd name="connsiteX13" fmla="*/ 105162 w 491273"/>
                <a:gd name="connsiteY13" fmla="*/ 64050 h 584849"/>
                <a:gd name="connsiteX14" fmla="*/ 105162 w 491273"/>
                <a:gd name="connsiteY14" fmla="*/ 225468 h 584849"/>
                <a:gd name="connsiteX15" fmla="*/ 105162 w 491273"/>
                <a:gd name="connsiteY15" fmla="*/ 225468 h 584849"/>
                <a:gd name="connsiteX16" fmla="*/ 105162 w 491273"/>
                <a:gd name="connsiteY16" fmla="*/ 225468 h 584849"/>
                <a:gd name="connsiteX17" fmla="*/ 56034 w 491273"/>
                <a:gd name="connsiteY17" fmla="*/ 372850 h 584849"/>
                <a:gd name="connsiteX18" fmla="*/ 98143 w 491273"/>
                <a:gd name="connsiteY18" fmla="*/ 531929 h 584849"/>
                <a:gd name="connsiteX19" fmla="*/ 98143 w 491273"/>
                <a:gd name="connsiteY19" fmla="*/ 531929 h 584849"/>
                <a:gd name="connsiteX20" fmla="*/ 177683 w 491273"/>
                <a:gd name="connsiteY20" fmla="*/ 543626 h 584849"/>
                <a:gd name="connsiteX21" fmla="*/ 353138 w 491273"/>
                <a:gd name="connsiteY21" fmla="*/ 543626 h 584849"/>
                <a:gd name="connsiteX22" fmla="*/ 453732 w 491273"/>
                <a:gd name="connsiteY22" fmla="*/ 440692 h 584849"/>
                <a:gd name="connsiteX23" fmla="*/ 439696 w 491273"/>
                <a:gd name="connsiteY23" fmla="*/ 361153 h 584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91273" h="584849">
                  <a:moveTo>
                    <a:pt x="439696" y="361153"/>
                  </a:moveTo>
                  <a:cubicBezTo>
                    <a:pt x="427999" y="326062"/>
                    <a:pt x="420981" y="288631"/>
                    <a:pt x="418641" y="251201"/>
                  </a:cubicBezTo>
                  <a:cubicBezTo>
                    <a:pt x="413962" y="197395"/>
                    <a:pt x="418641" y="171661"/>
                    <a:pt x="418641" y="117855"/>
                  </a:cubicBezTo>
                  <a:cubicBezTo>
                    <a:pt x="418641" y="92122"/>
                    <a:pt x="416302" y="71067"/>
                    <a:pt x="423320" y="50013"/>
                  </a:cubicBezTo>
                  <a:cubicBezTo>
                    <a:pt x="413962" y="50013"/>
                    <a:pt x="409284" y="45334"/>
                    <a:pt x="397587" y="42994"/>
                  </a:cubicBezTo>
                  <a:cubicBezTo>
                    <a:pt x="397587" y="57031"/>
                    <a:pt x="402265" y="108498"/>
                    <a:pt x="399926" y="117855"/>
                  </a:cubicBezTo>
                  <a:cubicBezTo>
                    <a:pt x="392908" y="183358"/>
                    <a:pt x="399926" y="244183"/>
                    <a:pt x="404605" y="279274"/>
                  </a:cubicBezTo>
                  <a:cubicBezTo>
                    <a:pt x="416302" y="328401"/>
                    <a:pt x="427999" y="372850"/>
                    <a:pt x="432678" y="426656"/>
                  </a:cubicBezTo>
                  <a:cubicBezTo>
                    <a:pt x="437356" y="489820"/>
                    <a:pt x="418641" y="508535"/>
                    <a:pt x="357817" y="522571"/>
                  </a:cubicBezTo>
                  <a:cubicBezTo>
                    <a:pt x="304011" y="534268"/>
                    <a:pt x="180022" y="536608"/>
                    <a:pt x="107501" y="515553"/>
                  </a:cubicBezTo>
                  <a:cubicBezTo>
                    <a:pt x="74749" y="508535"/>
                    <a:pt x="37319" y="452389"/>
                    <a:pt x="72410" y="370510"/>
                  </a:cubicBezTo>
                  <a:cubicBezTo>
                    <a:pt x="86446" y="337759"/>
                    <a:pt x="112180" y="255880"/>
                    <a:pt x="116859" y="232486"/>
                  </a:cubicBezTo>
                  <a:cubicBezTo>
                    <a:pt x="133234" y="178680"/>
                    <a:pt x="133234" y="124873"/>
                    <a:pt x="126216" y="61710"/>
                  </a:cubicBezTo>
                  <a:cubicBezTo>
                    <a:pt x="119198" y="61710"/>
                    <a:pt x="112180" y="64050"/>
                    <a:pt x="105162" y="64050"/>
                  </a:cubicBezTo>
                  <a:cubicBezTo>
                    <a:pt x="119198" y="122535"/>
                    <a:pt x="112180" y="183358"/>
                    <a:pt x="105162" y="225468"/>
                  </a:cubicBezTo>
                  <a:lnTo>
                    <a:pt x="105162" y="225468"/>
                  </a:lnTo>
                  <a:cubicBezTo>
                    <a:pt x="105162" y="225468"/>
                    <a:pt x="105162" y="225468"/>
                    <a:pt x="105162" y="225468"/>
                  </a:cubicBezTo>
                  <a:cubicBezTo>
                    <a:pt x="91125" y="274595"/>
                    <a:pt x="74749" y="326062"/>
                    <a:pt x="56034" y="372850"/>
                  </a:cubicBezTo>
                  <a:cubicBezTo>
                    <a:pt x="27961" y="443032"/>
                    <a:pt x="46677" y="503856"/>
                    <a:pt x="98143" y="531929"/>
                  </a:cubicBezTo>
                  <a:lnTo>
                    <a:pt x="98143" y="531929"/>
                  </a:lnTo>
                  <a:cubicBezTo>
                    <a:pt x="123877" y="541287"/>
                    <a:pt x="149610" y="543626"/>
                    <a:pt x="177683" y="543626"/>
                  </a:cubicBezTo>
                  <a:cubicBezTo>
                    <a:pt x="240847" y="550644"/>
                    <a:pt x="294653" y="548305"/>
                    <a:pt x="353138" y="543626"/>
                  </a:cubicBezTo>
                  <a:cubicBezTo>
                    <a:pt x="435017" y="534268"/>
                    <a:pt x="453732" y="517893"/>
                    <a:pt x="453732" y="440692"/>
                  </a:cubicBezTo>
                  <a:cubicBezTo>
                    <a:pt x="451393" y="417298"/>
                    <a:pt x="446714" y="389226"/>
                    <a:pt x="439696" y="361153"/>
                  </a:cubicBezTo>
                  <a:close/>
                </a:path>
              </a:pathLst>
            </a:custGeom>
            <a:solidFill>
              <a:srgbClr val="5D5A5A"/>
            </a:solidFill>
            <a:ln w="23341" cap="flat">
              <a:noFill/>
              <a:prstDash val="solid"/>
              <a:miter/>
            </a:ln>
          </p:spPr>
          <p:txBody>
            <a:bodyPr rtlCol="0" anchor="ctr"/>
            <a:lstStyle/>
            <a:p>
              <a:endParaRPr lang="en-US"/>
            </a:p>
          </p:txBody>
        </p:sp>
        <p:sp>
          <p:nvSpPr>
            <p:cNvPr id="126" name="Freeform: Shape 69">
              <a:extLst>
                <a:ext uri="{FF2B5EF4-FFF2-40B4-BE49-F238E27FC236}">
                  <a16:creationId xmlns:a16="http://schemas.microsoft.com/office/drawing/2014/main" id="{17A7915C-EA47-4D09-A607-0668D5705C38}"/>
                </a:ext>
              </a:extLst>
            </p:cNvPr>
            <p:cNvSpPr/>
            <p:nvPr/>
          </p:nvSpPr>
          <p:spPr>
            <a:xfrm>
              <a:off x="8559637" y="1946560"/>
              <a:ext cx="1660973" cy="655032"/>
            </a:xfrm>
            <a:custGeom>
              <a:avLst/>
              <a:gdLst>
                <a:gd name="connsiteX0" fmla="*/ 421977 w 1660973"/>
                <a:gd name="connsiteY0" fmla="*/ 569515 h 655031"/>
                <a:gd name="connsiteX1" fmla="*/ 216110 w 1660973"/>
                <a:gd name="connsiteY1" fmla="*/ 620982 h 655031"/>
                <a:gd name="connsiteX2" fmla="*/ 106158 w 1660973"/>
                <a:gd name="connsiteY2" fmla="*/ 611624 h 655031"/>
                <a:gd name="connsiteX3" fmla="*/ 42994 w 1660973"/>
                <a:gd name="connsiteY3" fmla="*/ 501672 h 655031"/>
                <a:gd name="connsiteX4" fmla="*/ 166983 w 1660973"/>
                <a:gd name="connsiteY4" fmla="*/ 370666 h 655031"/>
                <a:gd name="connsiteX5" fmla="*/ 503856 w 1660973"/>
                <a:gd name="connsiteY5" fmla="*/ 267732 h 655031"/>
                <a:gd name="connsiteX6" fmla="*/ 716741 w 1660973"/>
                <a:gd name="connsiteY6" fmla="*/ 232641 h 655031"/>
                <a:gd name="connsiteX7" fmla="*/ 969396 w 1660973"/>
                <a:gd name="connsiteY7" fmla="*/ 171817 h 655031"/>
                <a:gd name="connsiteX8" fmla="*/ 1203336 w 1660973"/>
                <a:gd name="connsiteY8" fmla="*/ 61865 h 655031"/>
                <a:gd name="connsiteX9" fmla="*/ 1626768 w 1660973"/>
                <a:gd name="connsiteY9" fmla="*/ 82920 h 655031"/>
                <a:gd name="connsiteX10" fmla="*/ 1640804 w 1660973"/>
                <a:gd name="connsiteY10" fmla="*/ 94617 h 655031"/>
                <a:gd name="connsiteX11" fmla="*/ 1624428 w 1660973"/>
                <a:gd name="connsiteY11" fmla="*/ 110993 h 655031"/>
                <a:gd name="connsiteX12" fmla="*/ 1551907 w 1660973"/>
                <a:gd name="connsiteY12" fmla="*/ 118011 h 655031"/>
                <a:gd name="connsiteX13" fmla="*/ 1467688 w 1660973"/>
                <a:gd name="connsiteY13" fmla="*/ 103975 h 655031"/>
                <a:gd name="connsiteX14" fmla="*/ 1369434 w 1660973"/>
                <a:gd name="connsiteY14" fmla="*/ 99296 h 655031"/>
                <a:gd name="connsiteX15" fmla="*/ 1467688 w 1660973"/>
                <a:gd name="connsiteY15" fmla="*/ 122690 h 655031"/>
                <a:gd name="connsiteX16" fmla="*/ 1416222 w 1660973"/>
                <a:gd name="connsiteY16" fmla="*/ 155441 h 655031"/>
                <a:gd name="connsiteX17" fmla="*/ 1313288 w 1660973"/>
                <a:gd name="connsiteY17" fmla="*/ 143744 h 655031"/>
                <a:gd name="connsiteX18" fmla="*/ 1271179 w 1660973"/>
                <a:gd name="connsiteY18" fmla="*/ 153102 h 655031"/>
                <a:gd name="connsiteX19" fmla="*/ 1313288 w 1660973"/>
                <a:gd name="connsiteY19" fmla="*/ 155441 h 655031"/>
                <a:gd name="connsiteX20" fmla="*/ 1383470 w 1660973"/>
                <a:gd name="connsiteY20" fmla="*/ 174157 h 655031"/>
                <a:gd name="connsiteX21" fmla="*/ 1231409 w 1660973"/>
                <a:gd name="connsiteY21" fmla="*/ 216266 h 655031"/>
                <a:gd name="connsiteX22" fmla="*/ 1037239 w 1660973"/>
                <a:gd name="connsiteY22" fmla="*/ 249017 h 655031"/>
                <a:gd name="connsiteX23" fmla="*/ 997469 w 1660973"/>
                <a:gd name="connsiteY23" fmla="*/ 277090 h 655031"/>
                <a:gd name="connsiteX24" fmla="*/ 943663 w 1660973"/>
                <a:gd name="connsiteY24" fmla="*/ 312181 h 655031"/>
                <a:gd name="connsiteX25" fmla="*/ 793941 w 1660973"/>
                <a:gd name="connsiteY25" fmla="*/ 403418 h 655031"/>
                <a:gd name="connsiteX26" fmla="*/ 421977 w 1660973"/>
                <a:gd name="connsiteY26" fmla="*/ 569515 h 655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660973" h="655031">
                  <a:moveTo>
                    <a:pt x="421977" y="569515"/>
                  </a:moveTo>
                  <a:cubicBezTo>
                    <a:pt x="412619" y="571854"/>
                    <a:pt x="295649" y="588230"/>
                    <a:pt x="216110" y="620982"/>
                  </a:cubicBezTo>
                  <a:cubicBezTo>
                    <a:pt x="174001" y="639697"/>
                    <a:pt x="136570" y="642036"/>
                    <a:pt x="106158" y="611624"/>
                  </a:cubicBezTo>
                  <a:cubicBezTo>
                    <a:pt x="75746" y="578873"/>
                    <a:pt x="59370" y="548460"/>
                    <a:pt x="42994" y="501672"/>
                  </a:cubicBezTo>
                  <a:cubicBezTo>
                    <a:pt x="120195" y="436169"/>
                    <a:pt x="106158" y="415115"/>
                    <a:pt x="166983" y="370666"/>
                  </a:cubicBezTo>
                  <a:cubicBezTo>
                    <a:pt x="368171" y="246678"/>
                    <a:pt x="452389" y="270072"/>
                    <a:pt x="503856" y="267732"/>
                  </a:cubicBezTo>
                  <a:cubicBezTo>
                    <a:pt x="562341" y="260714"/>
                    <a:pt x="630184" y="260714"/>
                    <a:pt x="716741" y="232641"/>
                  </a:cubicBezTo>
                  <a:cubicBezTo>
                    <a:pt x="831372" y="197550"/>
                    <a:pt x="887517" y="195211"/>
                    <a:pt x="969396" y="171817"/>
                  </a:cubicBezTo>
                  <a:cubicBezTo>
                    <a:pt x="1077009" y="143744"/>
                    <a:pt x="1130815" y="92278"/>
                    <a:pt x="1203336" y="61865"/>
                  </a:cubicBezTo>
                  <a:cubicBezTo>
                    <a:pt x="1367094" y="29114"/>
                    <a:pt x="1477046" y="40811"/>
                    <a:pt x="1626768" y="82920"/>
                  </a:cubicBezTo>
                  <a:cubicBezTo>
                    <a:pt x="1633786" y="85259"/>
                    <a:pt x="1640804" y="85259"/>
                    <a:pt x="1640804" y="94617"/>
                  </a:cubicBezTo>
                  <a:cubicBezTo>
                    <a:pt x="1643143" y="106314"/>
                    <a:pt x="1633786" y="108653"/>
                    <a:pt x="1624428" y="110993"/>
                  </a:cubicBezTo>
                  <a:cubicBezTo>
                    <a:pt x="1601034" y="120350"/>
                    <a:pt x="1579980" y="129708"/>
                    <a:pt x="1551907" y="118011"/>
                  </a:cubicBezTo>
                  <a:cubicBezTo>
                    <a:pt x="1526173" y="106314"/>
                    <a:pt x="1495761" y="108653"/>
                    <a:pt x="1467688" y="103975"/>
                  </a:cubicBezTo>
                  <a:cubicBezTo>
                    <a:pt x="1439616" y="92278"/>
                    <a:pt x="1402185" y="89938"/>
                    <a:pt x="1369434" y="99296"/>
                  </a:cubicBezTo>
                  <a:cubicBezTo>
                    <a:pt x="1402185" y="103975"/>
                    <a:pt x="1446634" y="108653"/>
                    <a:pt x="1467688" y="122690"/>
                  </a:cubicBezTo>
                  <a:cubicBezTo>
                    <a:pt x="1470028" y="169478"/>
                    <a:pt x="1434937" y="150763"/>
                    <a:pt x="1416222" y="155441"/>
                  </a:cubicBezTo>
                  <a:cubicBezTo>
                    <a:pt x="1385809" y="148423"/>
                    <a:pt x="1339021" y="139066"/>
                    <a:pt x="1313288" y="143744"/>
                  </a:cubicBezTo>
                  <a:cubicBezTo>
                    <a:pt x="1299252" y="148423"/>
                    <a:pt x="1278197" y="150763"/>
                    <a:pt x="1271179" y="153102"/>
                  </a:cubicBezTo>
                  <a:cubicBezTo>
                    <a:pt x="1278197" y="155441"/>
                    <a:pt x="1296912" y="157781"/>
                    <a:pt x="1313288" y="155441"/>
                  </a:cubicBezTo>
                  <a:cubicBezTo>
                    <a:pt x="1350718" y="150763"/>
                    <a:pt x="1374112" y="153102"/>
                    <a:pt x="1383470" y="174157"/>
                  </a:cubicBezTo>
                  <a:cubicBezTo>
                    <a:pt x="1334343" y="192872"/>
                    <a:pt x="1278197" y="185854"/>
                    <a:pt x="1231409" y="216266"/>
                  </a:cubicBezTo>
                  <a:cubicBezTo>
                    <a:pt x="1165906" y="227963"/>
                    <a:pt x="1102742" y="239660"/>
                    <a:pt x="1037239" y="249017"/>
                  </a:cubicBezTo>
                  <a:cubicBezTo>
                    <a:pt x="1018524" y="251357"/>
                    <a:pt x="1006827" y="260714"/>
                    <a:pt x="997469" y="277090"/>
                  </a:cubicBezTo>
                  <a:cubicBezTo>
                    <a:pt x="992790" y="284108"/>
                    <a:pt x="964718" y="298145"/>
                    <a:pt x="943663" y="312181"/>
                  </a:cubicBezTo>
                  <a:cubicBezTo>
                    <a:pt x="889857" y="344933"/>
                    <a:pt x="843069" y="373005"/>
                    <a:pt x="793941" y="403418"/>
                  </a:cubicBezTo>
                  <a:cubicBezTo>
                    <a:pt x="676972" y="478278"/>
                    <a:pt x="560002" y="534424"/>
                    <a:pt x="421977" y="569515"/>
                  </a:cubicBezTo>
                  <a:close/>
                </a:path>
              </a:pathLst>
            </a:custGeom>
            <a:solidFill>
              <a:schemeClr val="bg1">
                <a:lumMod val="85000"/>
              </a:schemeClr>
            </a:solidFill>
            <a:ln w="23341" cap="flat">
              <a:noFill/>
              <a:prstDash val="solid"/>
              <a:miter/>
            </a:ln>
          </p:spPr>
          <p:txBody>
            <a:bodyPr rtlCol="0" anchor="ctr"/>
            <a:lstStyle/>
            <a:p>
              <a:endParaRPr lang="en-US"/>
            </a:p>
          </p:txBody>
        </p:sp>
        <p:sp>
          <p:nvSpPr>
            <p:cNvPr id="127" name="Freeform: Shape 70">
              <a:extLst>
                <a:ext uri="{FF2B5EF4-FFF2-40B4-BE49-F238E27FC236}">
                  <a16:creationId xmlns:a16="http://schemas.microsoft.com/office/drawing/2014/main" id="{B6924A1B-7946-4C74-B038-E08866B32C75}"/>
                </a:ext>
              </a:extLst>
            </p:cNvPr>
            <p:cNvSpPr/>
            <p:nvPr/>
          </p:nvSpPr>
          <p:spPr>
            <a:xfrm>
              <a:off x="9989523" y="2036256"/>
              <a:ext cx="772002" cy="561456"/>
            </a:xfrm>
            <a:custGeom>
              <a:avLst/>
              <a:gdLst>
                <a:gd name="connsiteX0" fmla="*/ 688156 w 772001"/>
                <a:gd name="connsiteY0" fmla="*/ 44691 h 561455"/>
                <a:gd name="connsiteX1" fmla="*/ 730265 w 772001"/>
                <a:gd name="connsiteY1" fmla="*/ 54048 h 561455"/>
                <a:gd name="connsiteX2" fmla="*/ 709211 w 772001"/>
                <a:gd name="connsiteY2" fmla="*/ 89139 h 561455"/>
                <a:gd name="connsiteX3" fmla="*/ 381695 w 772001"/>
                <a:gd name="connsiteY3" fmla="*/ 376885 h 561455"/>
                <a:gd name="connsiteX4" fmla="*/ 180506 w 772001"/>
                <a:gd name="connsiteY4" fmla="*/ 514910 h 561455"/>
                <a:gd name="connsiteX5" fmla="*/ 51839 w 772001"/>
                <a:gd name="connsiteY5" fmla="*/ 437710 h 561455"/>
                <a:gd name="connsiteX6" fmla="*/ 222615 w 772001"/>
                <a:gd name="connsiteY6" fmla="*/ 210788 h 561455"/>
                <a:gd name="connsiteX7" fmla="*/ 253028 w 772001"/>
                <a:gd name="connsiteY7" fmla="*/ 199091 h 561455"/>
                <a:gd name="connsiteX8" fmla="*/ 243670 w 772001"/>
                <a:gd name="connsiteY8" fmla="*/ 178036 h 561455"/>
                <a:gd name="connsiteX9" fmla="*/ 208579 w 772001"/>
                <a:gd name="connsiteY9" fmla="*/ 140606 h 561455"/>
                <a:gd name="connsiteX10" fmla="*/ 269403 w 772001"/>
                <a:gd name="connsiteY10" fmla="*/ 135927 h 561455"/>
                <a:gd name="connsiteX11" fmla="*/ 332567 w 772001"/>
                <a:gd name="connsiteY11" fmla="*/ 161661 h 561455"/>
                <a:gd name="connsiteX12" fmla="*/ 332567 w 772001"/>
                <a:gd name="connsiteY12" fmla="*/ 114873 h 561455"/>
                <a:gd name="connsiteX13" fmla="*/ 391052 w 772001"/>
                <a:gd name="connsiteY13" fmla="*/ 114873 h 561455"/>
                <a:gd name="connsiteX14" fmla="*/ 503343 w 772001"/>
                <a:gd name="connsiteY14" fmla="*/ 112533 h 561455"/>
                <a:gd name="connsiteX15" fmla="*/ 622653 w 772001"/>
                <a:gd name="connsiteY15" fmla="*/ 86800 h 561455"/>
                <a:gd name="connsiteX16" fmla="*/ 688156 w 772001"/>
                <a:gd name="connsiteY16" fmla="*/ 44691 h 56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72001" h="561455">
                  <a:moveTo>
                    <a:pt x="688156" y="44691"/>
                  </a:moveTo>
                  <a:cubicBezTo>
                    <a:pt x="702192" y="49369"/>
                    <a:pt x="720908" y="32994"/>
                    <a:pt x="730265" y="54048"/>
                  </a:cubicBezTo>
                  <a:cubicBezTo>
                    <a:pt x="739623" y="72763"/>
                    <a:pt x="718568" y="77442"/>
                    <a:pt x="709211" y="89139"/>
                  </a:cubicBezTo>
                  <a:cubicBezTo>
                    <a:pt x="608616" y="194412"/>
                    <a:pt x="491646" y="280970"/>
                    <a:pt x="381695" y="376885"/>
                  </a:cubicBezTo>
                  <a:cubicBezTo>
                    <a:pt x="320870" y="430692"/>
                    <a:pt x="250688" y="472801"/>
                    <a:pt x="180506" y="514910"/>
                  </a:cubicBezTo>
                  <a:cubicBezTo>
                    <a:pt x="91609" y="535965"/>
                    <a:pt x="72894" y="524268"/>
                    <a:pt x="51839" y="437710"/>
                  </a:cubicBezTo>
                  <a:cubicBezTo>
                    <a:pt x="19088" y="302025"/>
                    <a:pt x="77573" y="222485"/>
                    <a:pt x="222615" y="210788"/>
                  </a:cubicBezTo>
                  <a:cubicBezTo>
                    <a:pt x="234312" y="210788"/>
                    <a:pt x="246009" y="210788"/>
                    <a:pt x="253028" y="199091"/>
                  </a:cubicBezTo>
                  <a:cubicBezTo>
                    <a:pt x="257706" y="189733"/>
                    <a:pt x="250688" y="185055"/>
                    <a:pt x="243670" y="178036"/>
                  </a:cubicBezTo>
                  <a:cubicBezTo>
                    <a:pt x="231973" y="164000"/>
                    <a:pt x="199221" y="161661"/>
                    <a:pt x="208579" y="140606"/>
                  </a:cubicBezTo>
                  <a:cubicBezTo>
                    <a:pt x="220276" y="117212"/>
                    <a:pt x="248349" y="131248"/>
                    <a:pt x="269403" y="135927"/>
                  </a:cubicBezTo>
                  <a:cubicBezTo>
                    <a:pt x="290458" y="145285"/>
                    <a:pt x="313852" y="147624"/>
                    <a:pt x="332567" y="161661"/>
                  </a:cubicBezTo>
                  <a:cubicBezTo>
                    <a:pt x="344264" y="142945"/>
                    <a:pt x="313852" y="131248"/>
                    <a:pt x="332567" y="114873"/>
                  </a:cubicBezTo>
                  <a:cubicBezTo>
                    <a:pt x="353622" y="91479"/>
                    <a:pt x="372337" y="98497"/>
                    <a:pt x="391052" y="114873"/>
                  </a:cubicBezTo>
                  <a:cubicBezTo>
                    <a:pt x="430822" y="168679"/>
                    <a:pt x="465913" y="121891"/>
                    <a:pt x="503343" y="112533"/>
                  </a:cubicBezTo>
                  <a:cubicBezTo>
                    <a:pt x="540774" y="100836"/>
                    <a:pt x="566507" y="42351"/>
                    <a:pt x="622653" y="86800"/>
                  </a:cubicBezTo>
                  <a:cubicBezTo>
                    <a:pt x="632010" y="100836"/>
                    <a:pt x="667101" y="63406"/>
                    <a:pt x="688156" y="44691"/>
                  </a:cubicBezTo>
                  <a:close/>
                </a:path>
              </a:pathLst>
            </a:custGeom>
            <a:solidFill>
              <a:schemeClr val="bg1">
                <a:lumMod val="85000"/>
              </a:schemeClr>
            </a:solidFill>
            <a:ln w="23341" cap="flat">
              <a:noFill/>
              <a:prstDash val="solid"/>
              <a:miter/>
            </a:ln>
          </p:spPr>
          <p:txBody>
            <a:bodyPr rtlCol="0" anchor="ctr"/>
            <a:lstStyle/>
            <a:p>
              <a:endParaRPr lang="en-US"/>
            </a:p>
          </p:txBody>
        </p:sp>
        <p:sp>
          <p:nvSpPr>
            <p:cNvPr id="128" name="Freeform: Shape 71">
              <a:extLst>
                <a:ext uri="{FF2B5EF4-FFF2-40B4-BE49-F238E27FC236}">
                  <a16:creationId xmlns:a16="http://schemas.microsoft.com/office/drawing/2014/main" id="{B5B85A94-8507-4B90-9478-1EAE3BF86449}"/>
                </a:ext>
              </a:extLst>
            </p:cNvPr>
            <p:cNvSpPr/>
            <p:nvPr/>
          </p:nvSpPr>
          <p:spPr>
            <a:xfrm>
              <a:off x="10218271" y="2115152"/>
              <a:ext cx="163758" cy="140364"/>
            </a:xfrm>
            <a:custGeom>
              <a:avLst/>
              <a:gdLst>
                <a:gd name="connsiteX0" fmla="*/ 106158 w 163757"/>
                <a:gd name="connsiteY0" fmla="*/ 42994 h 140363"/>
                <a:gd name="connsiteX1" fmla="*/ 122534 w 163757"/>
                <a:gd name="connsiteY1" fmla="*/ 96801 h 140363"/>
                <a:gd name="connsiteX2" fmla="*/ 61710 w 163757"/>
                <a:gd name="connsiteY2" fmla="*/ 71067 h 140363"/>
                <a:gd name="connsiteX3" fmla="*/ 42994 w 163757"/>
                <a:gd name="connsiteY3" fmla="*/ 57031 h 140363"/>
                <a:gd name="connsiteX4" fmla="*/ 61710 w 163757"/>
                <a:gd name="connsiteY4" fmla="*/ 59370 h 140363"/>
                <a:gd name="connsiteX5" fmla="*/ 115516 w 163757"/>
                <a:gd name="connsiteY5" fmla="*/ 89782 h 140363"/>
                <a:gd name="connsiteX6" fmla="*/ 106158 w 163757"/>
                <a:gd name="connsiteY6" fmla="*/ 42994 h 140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3757" h="140363">
                  <a:moveTo>
                    <a:pt x="106158" y="42994"/>
                  </a:moveTo>
                  <a:cubicBezTo>
                    <a:pt x="110837" y="66388"/>
                    <a:pt x="143589" y="87443"/>
                    <a:pt x="122534" y="96801"/>
                  </a:cubicBezTo>
                  <a:cubicBezTo>
                    <a:pt x="96801" y="110837"/>
                    <a:pt x="92122" y="85104"/>
                    <a:pt x="61710" y="71067"/>
                  </a:cubicBezTo>
                  <a:cubicBezTo>
                    <a:pt x="54691" y="68728"/>
                    <a:pt x="47673" y="61710"/>
                    <a:pt x="42994" y="57031"/>
                  </a:cubicBezTo>
                  <a:cubicBezTo>
                    <a:pt x="47673" y="57031"/>
                    <a:pt x="59370" y="59370"/>
                    <a:pt x="61710" y="59370"/>
                  </a:cubicBezTo>
                  <a:cubicBezTo>
                    <a:pt x="71067" y="61710"/>
                    <a:pt x="94461" y="94461"/>
                    <a:pt x="115516" y="89782"/>
                  </a:cubicBezTo>
                  <a:cubicBezTo>
                    <a:pt x="129552" y="87443"/>
                    <a:pt x="89782" y="50013"/>
                    <a:pt x="106158" y="42994"/>
                  </a:cubicBezTo>
                  <a:close/>
                </a:path>
              </a:pathLst>
            </a:custGeom>
            <a:solidFill>
              <a:srgbClr val="737171"/>
            </a:solidFill>
            <a:ln w="23341" cap="flat">
              <a:noFill/>
              <a:prstDash val="solid"/>
              <a:miter/>
            </a:ln>
          </p:spPr>
          <p:txBody>
            <a:bodyPr rtlCol="0" anchor="ctr"/>
            <a:lstStyle/>
            <a:p>
              <a:endParaRPr lang="en-US"/>
            </a:p>
          </p:txBody>
        </p:sp>
        <p:sp>
          <p:nvSpPr>
            <p:cNvPr id="129" name="Freeform: Shape 72">
              <a:extLst>
                <a:ext uri="{FF2B5EF4-FFF2-40B4-BE49-F238E27FC236}">
                  <a16:creationId xmlns:a16="http://schemas.microsoft.com/office/drawing/2014/main" id="{C4551A66-FC1F-439C-B72C-529D9FFAD147}"/>
                </a:ext>
              </a:extLst>
            </p:cNvPr>
            <p:cNvSpPr/>
            <p:nvPr/>
          </p:nvSpPr>
          <p:spPr>
            <a:xfrm>
              <a:off x="10339920" y="2109185"/>
              <a:ext cx="163758" cy="140364"/>
            </a:xfrm>
            <a:custGeom>
              <a:avLst/>
              <a:gdLst>
                <a:gd name="connsiteX0" fmla="*/ 110837 w 163757"/>
                <a:gd name="connsiteY0" fmla="*/ 46623 h 140363"/>
                <a:gd name="connsiteX1" fmla="*/ 89782 w 163757"/>
                <a:gd name="connsiteY1" fmla="*/ 72356 h 140363"/>
                <a:gd name="connsiteX2" fmla="*/ 64049 w 163757"/>
                <a:gd name="connsiteY2" fmla="*/ 72356 h 140363"/>
                <a:gd name="connsiteX3" fmla="*/ 66388 w 163757"/>
                <a:gd name="connsiteY3" fmla="*/ 48962 h 140363"/>
                <a:gd name="connsiteX4" fmla="*/ 42994 w 163757"/>
                <a:gd name="connsiteY4" fmla="*/ 51302 h 140363"/>
                <a:gd name="connsiteX5" fmla="*/ 106158 w 163757"/>
                <a:gd name="connsiteY5" fmla="*/ 74696 h 140363"/>
                <a:gd name="connsiteX6" fmla="*/ 136570 w 163757"/>
                <a:gd name="connsiteY6" fmla="*/ 48962 h 140363"/>
                <a:gd name="connsiteX7" fmla="*/ 110837 w 163757"/>
                <a:gd name="connsiteY7" fmla="*/ 46623 h 140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3757" h="140363">
                  <a:moveTo>
                    <a:pt x="110837" y="46623"/>
                  </a:moveTo>
                  <a:cubicBezTo>
                    <a:pt x="108497" y="58320"/>
                    <a:pt x="96800" y="65338"/>
                    <a:pt x="89782" y="72356"/>
                  </a:cubicBezTo>
                  <a:cubicBezTo>
                    <a:pt x="80425" y="79374"/>
                    <a:pt x="68728" y="81714"/>
                    <a:pt x="64049" y="72356"/>
                  </a:cubicBezTo>
                  <a:cubicBezTo>
                    <a:pt x="54691" y="55980"/>
                    <a:pt x="61709" y="58320"/>
                    <a:pt x="66388" y="48962"/>
                  </a:cubicBezTo>
                  <a:cubicBezTo>
                    <a:pt x="52352" y="48962"/>
                    <a:pt x="59370" y="51302"/>
                    <a:pt x="42994" y="51302"/>
                  </a:cubicBezTo>
                  <a:cubicBezTo>
                    <a:pt x="64049" y="109787"/>
                    <a:pt x="59370" y="107447"/>
                    <a:pt x="106158" y="74696"/>
                  </a:cubicBezTo>
                  <a:cubicBezTo>
                    <a:pt x="120194" y="65338"/>
                    <a:pt x="124873" y="58320"/>
                    <a:pt x="136570" y="48962"/>
                  </a:cubicBezTo>
                  <a:cubicBezTo>
                    <a:pt x="122534" y="48962"/>
                    <a:pt x="122534" y="37265"/>
                    <a:pt x="110837" y="46623"/>
                  </a:cubicBezTo>
                  <a:close/>
                </a:path>
              </a:pathLst>
            </a:custGeom>
            <a:solidFill>
              <a:srgbClr val="6C6969"/>
            </a:solidFill>
            <a:ln w="23341" cap="flat">
              <a:noFill/>
              <a:prstDash val="solid"/>
              <a:miter/>
            </a:ln>
          </p:spPr>
          <p:txBody>
            <a:bodyPr rtlCol="0" anchor="ctr"/>
            <a:lstStyle/>
            <a:p>
              <a:endParaRPr lang="en-US"/>
            </a:p>
          </p:txBody>
        </p:sp>
        <p:sp>
          <p:nvSpPr>
            <p:cNvPr id="130" name="Freeform: Shape 73">
              <a:extLst>
                <a:ext uri="{FF2B5EF4-FFF2-40B4-BE49-F238E27FC236}">
                  <a16:creationId xmlns:a16="http://schemas.microsoft.com/office/drawing/2014/main" id="{9FF06D48-A9EB-468B-BC79-5DC17CC33F94}"/>
                </a:ext>
              </a:extLst>
            </p:cNvPr>
            <p:cNvSpPr/>
            <p:nvPr/>
          </p:nvSpPr>
          <p:spPr>
            <a:xfrm>
              <a:off x="10473266" y="2083394"/>
              <a:ext cx="140364" cy="116970"/>
            </a:xfrm>
            <a:custGeom>
              <a:avLst/>
              <a:gdLst>
                <a:gd name="connsiteX0" fmla="*/ 94461 w 140363"/>
                <a:gd name="connsiteY0" fmla="*/ 46680 h 116969"/>
                <a:gd name="connsiteX1" fmla="*/ 78085 w 140363"/>
                <a:gd name="connsiteY1" fmla="*/ 72413 h 116969"/>
                <a:gd name="connsiteX2" fmla="*/ 59370 w 140363"/>
                <a:gd name="connsiteY2" fmla="*/ 72413 h 116969"/>
                <a:gd name="connsiteX3" fmla="*/ 61710 w 140363"/>
                <a:gd name="connsiteY3" fmla="*/ 49019 h 116969"/>
                <a:gd name="connsiteX4" fmla="*/ 42994 w 140363"/>
                <a:gd name="connsiteY4" fmla="*/ 49019 h 116969"/>
                <a:gd name="connsiteX5" fmla="*/ 89782 w 140363"/>
                <a:gd name="connsiteY5" fmla="*/ 72413 h 116969"/>
                <a:gd name="connsiteX6" fmla="*/ 113176 w 140363"/>
                <a:gd name="connsiteY6" fmla="*/ 46680 h 116969"/>
                <a:gd name="connsiteX7" fmla="*/ 94461 w 140363"/>
                <a:gd name="connsiteY7" fmla="*/ 46680 h 116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0363" h="116969">
                  <a:moveTo>
                    <a:pt x="94461" y="46680"/>
                  </a:moveTo>
                  <a:cubicBezTo>
                    <a:pt x="92122" y="58377"/>
                    <a:pt x="85104" y="65395"/>
                    <a:pt x="78085" y="72413"/>
                  </a:cubicBezTo>
                  <a:cubicBezTo>
                    <a:pt x="71067" y="79432"/>
                    <a:pt x="64049" y="81771"/>
                    <a:pt x="59370" y="72413"/>
                  </a:cubicBezTo>
                  <a:cubicBezTo>
                    <a:pt x="52352" y="56038"/>
                    <a:pt x="57031" y="58377"/>
                    <a:pt x="61710" y="49019"/>
                  </a:cubicBezTo>
                  <a:cubicBezTo>
                    <a:pt x="50013" y="49019"/>
                    <a:pt x="54691" y="49019"/>
                    <a:pt x="42994" y="49019"/>
                  </a:cubicBezTo>
                  <a:cubicBezTo>
                    <a:pt x="59370" y="107504"/>
                    <a:pt x="54691" y="105165"/>
                    <a:pt x="89782" y="72413"/>
                  </a:cubicBezTo>
                  <a:cubicBezTo>
                    <a:pt x="99140" y="63056"/>
                    <a:pt x="103819" y="56038"/>
                    <a:pt x="113176" y="46680"/>
                  </a:cubicBezTo>
                  <a:cubicBezTo>
                    <a:pt x="103819" y="49019"/>
                    <a:pt x="103819" y="37322"/>
                    <a:pt x="94461" y="46680"/>
                  </a:cubicBezTo>
                  <a:close/>
                </a:path>
              </a:pathLst>
            </a:custGeom>
            <a:solidFill>
              <a:srgbClr val="6C6969"/>
            </a:solidFill>
            <a:ln w="23341" cap="flat">
              <a:noFill/>
              <a:prstDash val="solid"/>
              <a:miter/>
            </a:ln>
          </p:spPr>
          <p:txBody>
            <a:bodyPr rtlCol="0" anchor="ctr"/>
            <a:lstStyle/>
            <a:p>
              <a:endParaRPr lang="en-US"/>
            </a:p>
          </p:txBody>
        </p:sp>
        <p:grpSp>
          <p:nvGrpSpPr>
            <p:cNvPr id="131" name="Group 74">
              <a:extLst>
                <a:ext uri="{FF2B5EF4-FFF2-40B4-BE49-F238E27FC236}">
                  <a16:creationId xmlns:a16="http://schemas.microsoft.com/office/drawing/2014/main" id="{2C23AA28-9CDF-4D8F-A99F-2DC40673AD8D}"/>
                </a:ext>
              </a:extLst>
            </p:cNvPr>
            <p:cNvGrpSpPr/>
            <p:nvPr/>
          </p:nvGrpSpPr>
          <p:grpSpPr>
            <a:xfrm>
              <a:off x="8963351" y="2835327"/>
              <a:ext cx="1121835" cy="315595"/>
              <a:chOff x="8963351" y="2835327"/>
              <a:chExt cx="1121835" cy="315595"/>
            </a:xfrm>
          </p:grpSpPr>
          <p:sp>
            <p:nvSpPr>
              <p:cNvPr id="143" name="Freeform: Shape 86">
                <a:extLst>
                  <a:ext uri="{FF2B5EF4-FFF2-40B4-BE49-F238E27FC236}">
                    <a16:creationId xmlns:a16="http://schemas.microsoft.com/office/drawing/2014/main" id="{B075009F-013B-4557-9C29-71211CB95975}"/>
                  </a:ext>
                </a:extLst>
              </p:cNvPr>
              <p:cNvSpPr/>
              <p:nvPr/>
            </p:nvSpPr>
            <p:spPr>
              <a:xfrm>
                <a:off x="9991610" y="2901191"/>
                <a:ext cx="93576" cy="163758"/>
              </a:xfrm>
              <a:custGeom>
                <a:avLst/>
                <a:gdLst>
                  <a:gd name="connsiteX0" fmla="*/ 66128 w 93575"/>
                  <a:gd name="connsiteY0" fmla="*/ 106158 h 163757"/>
                  <a:gd name="connsiteX1" fmla="*/ 45074 w 93575"/>
                  <a:gd name="connsiteY1" fmla="*/ 108498 h 163757"/>
                  <a:gd name="connsiteX2" fmla="*/ 45074 w 93575"/>
                  <a:gd name="connsiteY2" fmla="*/ 42994 h 163757"/>
                  <a:gd name="connsiteX3" fmla="*/ 66128 w 93575"/>
                  <a:gd name="connsiteY3" fmla="*/ 87443 h 163757"/>
                  <a:gd name="connsiteX4" fmla="*/ 66128 w 93575"/>
                  <a:gd name="connsiteY4" fmla="*/ 106158 h 163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575" h="163757">
                    <a:moveTo>
                      <a:pt x="66128" y="106158"/>
                    </a:moveTo>
                    <a:cubicBezTo>
                      <a:pt x="59110" y="110837"/>
                      <a:pt x="52092" y="141249"/>
                      <a:pt x="45074" y="108498"/>
                    </a:cubicBezTo>
                    <a:cubicBezTo>
                      <a:pt x="40395" y="89782"/>
                      <a:pt x="45074" y="68728"/>
                      <a:pt x="45074" y="42994"/>
                    </a:cubicBezTo>
                    <a:cubicBezTo>
                      <a:pt x="63789" y="57031"/>
                      <a:pt x="49753" y="80425"/>
                      <a:pt x="66128" y="87443"/>
                    </a:cubicBezTo>
                    <a:cubicBezTo>
                      <a:pt x="66128" y="94461"/>
                      <a:pt x="66128" y="101479"/>
                      <a:pt x="66128" y="106158"/>
                    </a:cubicBezTo>
                    <a:close/>
                  </a:path>
                </a:pathLst>
              </a:custGeom>
              <a:solidFill>
                <a:srgbClr val="050505"/>
              </a:solidFill>
              <a:ln w="23341" cap="flat">
                <a:noFill/>
                <a:prstDash val="solid"/>
                <a:miter/>
              </a:ln>
            </p:spPr>
            <p:txBody>
              <a:bodyPr rtlCol="0" anchor="ctr"/>
              <a:lstStyle/>
              <a:p>
                <a:endParaRPr lang="en-US"/>
              </a:p>
            </p:txBody>
          </p:sp>
          <p:sp>
            <p:nvSpPr>
              <p:cNvPr id="144" name="Freeform: Shape 87">
                <a:extLst>
                  <a:ext uri="{FF2B5EF4-FFF2-40B4-BE49-F238E27FC236}">
                    <a16:creationId xmlns:a16="http://schemas.microsoft.com/office/drawing/2014/main" id="{F902EC6E-0776-4322-9D98-2F79CCAD7953}"/>
                  </a:ext>
                </a:extLst>
              </p:cNvPr>
              <p:cNvSpPr/>
              <p:nvPr/>
            </p:nvSpPr>
            <p:spPr>
              <a:xfrm>
                <a:off x="9071658" y="2854204"/>
                <a:ext cx="444486" cy="257334"/>
              </a:xfrm>
              <a:custGeom>
                <a:avLst/>
                <a:gdLst>
                  <a:gd name="connsiteX0" fmla="*/ 422284 w 444485"/>
                  <a:gd name="connsiteY0" fmla="*/ 183557 h 257333"/>
                  <a:gd name="connsiteX1" fmla="*/ 375496 w 444485"/>
                  <a:gd name="connsiteY1" fmla="*/ 223327 h 257333"/>
                  <a:gd name="connsiteX2" fmla="*/ 66696 w 444485"/>
                  <a:gd name="connsiteY2" fmla="*/ 150805 h 257333"/>
                  <a:gd name="connsiteX3" fmla="*/ 45641 w 444485"/>
                  <a:gd name="connsiteY3" fmla="*/ 94660 h 257333"/>
                  <a:gd name="connsiteX4" fmla="*/ 104126 w 444485"/>
                  <a:gd name="connsiteY4" fmla="*/ 47872 h 257333"/>
                  <a:gd name="connsiteX5" fmla="*/ 377836 w 444485"/>
                  <a:gd name="connsiteY5" fmla="*/ 120393 h 257333"/>
                  <a:gd name="connsiteX6" fmla="*/ 422284 w 444485"/>
                  <a:gd name="connsiteY6" fmla="*/ 183557 h 257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485" h="257333">
                    <a:moveTo>
                      <a:pt x="422284" y="183557"/>
                    </a:moveTo>
                    <a:cubicBezTo>
                      <a:pt x="429303" y="223327"/>
                      <a:pt x="408248" y="232684"/>
                      <a:pt x="375496" y="223327"/>
                    </a:cubicBezTo>
                    <a:cubicBezTo>
                      <a:pt x="272563" y="199933"/>
                      <a:pt x="169629" y="174199"/>
                      <a:pt x="66696" y="150805"/>
                    </a:cubicBezTo>
                    <a:cubicBezTo>
                      <a:pt x="29265" y="141448"/>
                      <a:pt x="47981" y="115714"/>
                      <a:pt x="45641" y="94660"/>
                    </a:cubicBezTo>
                    <a:cubicBezTo>
                      <a:pt x="38623" y="43193"/>
                      <a:pt x="54999" y="36175"/>
                      <a:pt x="104126" y="47872"/>
                    </a:cubicBezTo>
                    <a:cubicBezTo>
                      <a:pt x="197702" y="66587"/>
                      <a:pt x="286599" y="94660"/>
                      <a:pt x="377836" y="120393"/>
                    </a:cubicBezTo>
                    <a:cubicBezTo>
                      <a:pt x="415266" y="132090"/>
                      <a:pt x="431642" y="146127"/>
                      <a:pt x="422284" y="183557"/>
                    </a:cubicBezTo>
                    <a:close/>
                  </a:path>
                </a:pathLst>
              </a:custGeom>
              <a:solidFill>
                <a:srgbClr val="000000"/>
              </a:solidFill>
              <a:ln w="23341" cap="flat">
                <a:noFill/>
                <a:prstDash val="solid"/>
                <a:miter/>
              </a:ln>
            </p:spPr>
            <p:txBody>
              <a:bodyPr rtlCol="0" anchor="ctr"/>
              <a:lstStyle/>
              <a:p>
                <a:endParaRPr lang="en-US"/>
              </a:p>
            </p:txBody>
          </p:sp>
          <p:sp>
            <p:nvSpPr>
              <p:cNvPr id="145" name="Freeform: Shape 88">
                <a:extLst>
                  <a:ext uri="{FF2B5EF4-FFF2-40B4-BE49-F238E27FC236}">
                    <a16:creationId xmlns:a16="http://schemas.microsoft.com/office/drawing/2014/main" id="{44465026-7B6C-4F2F-8452-1C7521ECFC43}"/>
                  </a:ext>
                </a:extLst>
              </p:cNvPr>
              <p:cNvSpPr/>
              <p:nvPr/>
            </p:nvSpPr>
            <p:spPr>
              <a:xfrm>
                <a:off x="9480134" y="2950191"/>
                <a:ext cx="257334" cy="187152"/>
              </a:xfrm>
              <a:custGeom>
                <a:avLst/>
                <a:gdLst>
                  <a:gd name="connsiteX0" fmla="*/ 229034 w 257333"/>
                  <a:gd name="connsiteY0" fmla="*/ 80552 h 187151"/>
                  <a:gd name="connsiteX1" fmla="*/ 219676 w 257333"/>
                  <a:gd name="connsiteY1" fmla="*/ 122661 h 187151"/>
                  <a:gd name="connsiteX2" fmla="*/ 189264 w 257333"/>
                  <a:gd name="connsiteY2" fmla="*/ 153074 h 187151"/>
                  <a:gd name="connsiteX3" fmla="*/ 67615 w 257333"/>
                  <a:gd name="connsiteY3" fmla="*/ 141377 h 187151"/>
                  <a:gd name="connsiteX4" fmla="*/ 46561 w 257333"/>
                  <a:gd name="connsiteY4" fmla="*/ 89910 h 187151"/>
                  <a:gd name="connsiteX5" fmla="*/ 69955 w 257333"/>
                  <a:gd name="connsiteY5" fmla="*/ 43122 h 187151"/>
                  <a:gd name="connsiteX6" fmla="*/ 224355 w 257333"/>
                  <a:gd name="connsiteY6" fmla="*/ 66516 h 187151"/>
                  <a:gd name="connsiteX7" fmla="*/ 229034 w 257333"/>
                  <a:gd name="connsiteY7" fmla="*/ 80552 h 187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7333" h="187151">
                    <a:moveTo>
                      <a:pt x="229034" y="80552"/>
                    </a:moveTo>
                    <a:cubicBezTo>
                      <a:pt x="214997" y="92249"/>
                      <a:pt x="219676" y="108625"/>
                      <a:pt x="219676" y="122661"/>
                    </a:cubicBezTo>
                    <a:cubicBezTo>
                      <a:pt x="222016" y="143716"/>
                      <a:pt x="212658" y="155413"/>
                      <a:pt x="189264" y="153074"/>
                    </a:cubicBezTo>
                    <a:cubicBezTo>
                      <a:pt x="149494" y="148395"/>
                      <a:pt x="107385" y="146055"/>
                      <a:pt x="67615" y="141377"/>
                    </a:cubicBezTo>
                    <a:cubicBezTo>
                      <a:pt x="30185" y="136698"/>
                      <a:pt x="46561" y="108625"/>
                      <a:pt x="46561" y="89910"/>
                    </a:cubicBezTo>
                    <a:cubicBezTo>
                      <a:pt x="44221" y="71195"/>
                      <a:pt x="41882" y="40782"/>
                      <a:pt x="69955" y="43122"/>
                    </a:cubicBezTo>
                    <a:cubicBezTo>
                      <a:pt x="121421" y="47801"/>
                      <a:pt x="172888" y="57158"/>
                      <a:pt x="224355" y="66516"/>
                    </a:cubicBezTo>
                    <a:cubicBezTo>
                      <a:pt x="229034" y="66516"/>
                      <a:pt x="229034" y="75873"/>
                      <a:pt x="229034" y="80552"/>
                    </a:cubicBezTo>
                    <a:close/>
                  </a:path>
                </a:pathLst>
              </a:custGeom>
              <a:solidFill>
                <a:srgbClr val="020202"/>
              </a:solidFill>
              <a:ln w="23341" cap="flat">
                <a:noFill/>
                <a:prstDash val="solid"/>
                <a:miter/>
              </a:ln>
            </p:spPr>
            <p:txBody>
              <a:bodyPr rtlCol="0" anchor="ctr"/>
              <a:lstStyle/>
              <a:p>
                <a:endParaRPr lang="en-US"/>
              </a:p>
            </p:txBody>
          </p:sp>
          <p:sp>
            <p:nvSpPr>
              <p:cNvPr id="146" name="Freeform: Shape 89">
                <a:extLst>
                  <a:ext uri="{FF2B5EF4-FFF2-40B4-BE49-F238E27FC236}">
                    <a16:creationId xmlns:a16="http://schemas.microsoft.com/office/drawing/2014/main" id="{5ED79D45-A1A2-4115-B3BD-5EAD04061EC6}"/>
                  </a:ext>
                </a:extLst>
              </p:cNvPr>
              <p:cNvSpPr/>
              <p:nvPr/>
            </p:nvSpPr>
            <p:spPr>
              <a:xfrm>
                <a:off x="9682317" y="2963770"/>
                <a:ext cx="280728" cy="187152"/>
              </a:xfrm>
              <a:custGeom>
                <a:avLst/>
                <a:gdLst>
                  <a:gd name="connsiteX0" fmla="*/ 239736 w 280727"/>
                  <a:gd name="connsiteY0" fmla="*/ 57616 h 187151"/>
                  <a:gd name="connsiteX1" fmla="*/ 237397 w 280727"/>
                  <a:gd name="connsiteY1" fmla="*/ 104404 h 187151"/>
                  <a:gd name="connsiteX2" fmla="*/ 211663 w 280727"/>
                  <a:gd name="connsiteY2" fmla="*/ 141834 h 187151"/>
                  <a:gd name="connsiteX3" fmla="*/ 80657 w 280727"/>
                  <a:gd name="connsiteY3" fmla="*/ 151192 h 187151"/>
                  <a:gd name="connsiteX4" fmla="*/ 47906 w 280727"/>
                  <a:gd name="connsiteY4" fmla="*/ 99725 h 187151"/>
                  <a:gd name="connsiteX5" fmla="*/ 66621 w 280727"/>
                  <a:gd name="connsiteY5" fmla="*/ 45919 h 187151"/>
                  <a:gd name="connsiteX6" fmla="*/ 235057 w 280727"/>
                  <a:gd name="connsiteY6" fmla="*/ 43579 h 187151"/>
                  <a:gd name="connsiteX7" fmla="*/ 239736 w 280727"/>
                  <a:gd name="connsiteY7" fmla="*/ 57616 h 187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0727" h="187151">
                    <a:moveTo>
                      <a:pt x="239736" y="57616"/>
                    </a:moveTo>
                    <a:cubicBezTo>
                      <a:pt x="225700" y="71652"/>
                      <a:pt x="235057" y="88028"/>
                      <a:pt x="237397" y="104404"/>
                    </a:cubicBezTo>
                    <a:cubicBezTo>
                      <a:pt x="244415" y="127798"/>
                      <a:pt x="235057" y="139495"/>
                      <a:pt x="211663" y="141834"/>
                    </a:cubicBezTo>
                    <a:cubicBezTo>
                      <a:pt x="167215" y="144173"/>
                      <a:pt x="125106" y="148852"/>
                      <a:pt x="80657" y="151192"/>
                    </a:cubicBezTo>
                    <a:cubicBezTo>
                      <a:pt x="40887" y="153531"/>
                      <a:pt x="52584" y="120779"/>
                      <a:pt x="47906" y="99725"/>
                    </a:cubicBezTo>
                    <a:cubicBezTo>
                      <a:pt x="43227" y="78670"/>
                      <a:pt x="33869" y="48258"/>
                      <a:pt x="66621" y="45919"/>
                    </a:cubicBezTo>
                    <a:cubicBezTo>
                      <a:pt x="122766" y="41240"/>
                      <a:pt x="178912" y="43579"/>
                      <a:pt x="235057" y="43579"/>
                    </a:cubicBezTo>
                    <a:cubicBezTo>
                      <a:pt x="235057" y="43579"/>
                      <a:pt x="237397" y="52937"/>
                      <a:pt x="239736" y="57616"/>
                    </a:cubicBezTo>
                    <a:close/>
                  </a:path>
                </a:pathLst>
              </a:custGeom>
              <a:solidFill>
                <a:srgbClr val="020202"/>
              </a:solidFill>
              <a:ln w="23341" cap="flat">
                <a:noFill/>
                <a:prstDash val="solid"/>
                <a:miter/>
              </a:ln>
            </p:spPr>
            <p:txBody>
              <a:bodyPr rtlCol="0" anchor="ctr"/>
              <a:lstStyle/>
              <a:p>
                <a:endParaRPr lang="en-US"/>
              </a:p>
            </p:txBody>
          </p:sp>
          <p:sp>
            <p:nvSpPr>
              <p:cNvPr id="147" name="Freeform: Shape 90">
                <a:extLst>
                  <a:ext uri="{FF2B5EF4-FFF2-40B4-BE49-F238E27FC236}">
                    <a16:creationId xmlns:a16="http://schemas.microsoft.com/office/drawing/2014/main" id="{F4E3C672-359E-47B4-9181-BEF73AB8AC8F}"/>
                  </a:ext>
                </a:extLst>
              </p:cNvPr>
              <p:cNvSpPr/>
              <p:nvPr/>
            </p:nvSpPr>
            <p:spPr>
              <a:xfrm>
                <a:off x="8963351" y="2835327"/>
                <a:ext cx="140364" cy="187152"/>
              </a:xfrm>
              <a:custGeom>
                <a:avLst/>
                <a:gdLst>
                  <a:gd name="connsiteX0" fmla="*/ 43997 w 140363"/>
                  <a:gd name="connsiteY0" fmla="*/ 99500 h 187151"/>
                  <a:gd name="connsiteX1" fmla="*/ 76749 w 140363"/>
                  <a:gd name="connsiteY1" fmla="*/ 43355 h 187151"/>
                  <a:gd name="connsiteX2" fmla="*/ 104821 w 140363"/>
                  <a:gd name="connsiteY2" fmla="*/ 113537 h 187151"/>
                  <a:gd name="connsiteX3" fmla="*/ 72070 w 140363"/>
                  <a:gd name="connsiteY3" fmla="*/ 155646 h 187151"/>
                  <a:gd name="connsiteX4" fmla="*/ 43997 w 140363"/>
                  <a:gd name="connsiteY4" fmla="*/ 99500 h 187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363" h="187151">
                    <a:moveTo>
                      <a:pt x="43997" y="99500"/>
                    </a:moveTo>
                    <a:cubicBezTo>
                      <a:pt x="53355" y="80785"/>
                      <a:pt x="27621" y="38676"/>
                      <a:pt x="76749" y="43355"/>
                    </a:cubicBezTo>
                    <a:cubicBezTo>
                      <a:pt x="130555" y="48033"/>
                      <a:pt x="100143" y="90143"/>
                      <a:pt x="104821" y="113537"/>
                    </a:cubicBezTo>
                    <a:cubicBezTo>
                      <a:pt x="109500" y="134591"/>
                      <a:pt x="107161" y="157985"/>
                      <a:pt x="72070" y="155646"/>
                    </a:cubicBezTo>
                    <a:cubicBezTo>
                      <a:pt x="27621" y="153306"/>
                      <a:pt x="48676" y="120555"/>
                      <a:pt x="43997" y="99500"/>
                    </a:cubicBezTo>
                    <a:close/>
                  </a:path>
                </a:pathLst>
              </a:custGeom>
              <a:solidFill>
                <a:srgbClr val="000000"/>
              </a:solidFill>
              <a:ln w="23341" cap="flat">
                <a:noFill/>
                <a:prstDash val="solid"/>
                <a:miter/>
              </a:ln>
            </p:spPr>
            <p:txBody>
              <a:bodyPr rtlCol="0" anchor="ctr"/>
              <a:lstStyle/>
              <a:p>
                <a:endParaRPr lang="en-US"/>
              </a:p>
            </p:txBody>
          </p:sp>
          <p:sp>
            <p:nvSpPr>
              <p:cNvPr id="148" name="Freeform: Shape 91">
                <a:extLst>
                  <a:ext uri="{FF2B5EF4-FFF2-40B4-BE49-F238E27FC236}">
                    <a16:creationId xmlns:a16="http://schemas.microsoft.com/office/drawing/2014/main" id="{C69E0464-86A0-4BC5-AD4C-4556C9FA6134}"/>
                  </a:ext>
                </a:extLst>
              </p:cNvPr>
              <p:cNvSpPr/>
              <p:nvPr/>
            </p:nvSpPr>
            <p:spPr>
              <a:xfrm>
                <a:off x="9892135" y="2926594"/>
                <a:ext cx="163758" cy="187152"/>
              </a:xfrm>
              <a:custGeom>
                <a:avLst/>
                <a:gdLst>
                  <a:gd name="connsiteX0" fmla="*/ 46294 w 163757"/>
                  <a:gd name="connsiteY0" fmla="*/ 155616 h 187151"/>
                  <a:gd name="connsiteX1" fmla="*/ 43954 w 163757"/>
                  <a:gd name="connsiteY1" fmla="*/ 111167 h 187151"/>
                  <a:gd name="connsiteX2" fmla="*/ 100100 w 163757"/>
                  <a:gd name="connsiteY2" fmla="*/ 45664 h 187151"/>
                  <a:gd name="connsiteX3" fmla="*/ 123494 w 163757"/>
                  <a:gd name="connsiteY3" fmla="*/ 64379 h 187151"/>
                  <a:gd name="connsiteX4" fmla="*/ 46294 w 163757"/>
                  <a:gd name="connsiteY4" fmla="*/ 155616 h 187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757" h="187151">
                    <a:moveTo>
                      <a:pt x="46294" y="155616"/>
                    </a:moveTo>
                    <a:cubicBezTo>
                      <a:pt x="46294" y="141579"/>
                      <a:pt x="46294" y="125204"/>
                      <a:pt x="43954" y="111167"/>
                    </a:cubicBezTo>
                    <a:cubicBezTo>
                      <a:pt x="36936" y="66719"/>
                      <a:pt x="69688" y="57361"/>
                      <a:pt x="100100" y="45664"/>
                    </a:cubicBezTo>
                    <a:cubicBezTo>
                      <a:pt x="116476" y="38646"/>
                      <a:pt x="123494" y="45664"/>
                      <a:pt x="123494" y="64379"/>
                    </a:cubicBezTo>
                    <a:cubicBezTo>
                      <a:pt x="121155" y="115846"/>
                      <a:pt x="102439" y="153276"/>
                      <a:pt x="46294" y="155616"/>
                    </a:cubicBezTo>
                    <a:close/>
                  </a:path>
                </a:pathLst>
              </a:custGeom>
              <a:solidFill>
                <a:srgbClr val="020202"/>
              </a:solidFill>
              <a:ln w="23341" cap="flat">
                <a:noFill/>
                <a:prstDash val="solid"/>
                <a:miter/>
              </a:ln>
            </p:spPr>
            <p:txBody>
              <a:bodyPr rtlCol="0" anchor="ctr"/>
              <a:lstStyle/>
              <a:p>
                <a:endParaRPr lang="en-US"/>
              </a:p>
            </p:txBody>
          </p:sp>
        </p:grpSp>
        <p:sp>
          <p:nvSpPr>
            <p:cNvPr id="132" name="Freeform: Shape 75">
              <a:extLst>
                <a:ext uri="{FF2B5EF4-FFF2-40B4-BE49-F238E27FC236}">
                  <a16:creationId xmlns:a16="http://schemas.microsoft.com/office/drawing/2014/main" id="{2B4C8516-98E1-462B-AC2A-61802E699461}"/>
                </a:ext>
              </a:extLst>
            </p:cNvPr>
            <p:cNvSpPr/>
            <p:nvPr/>
          </p:nvSpPr>
          <p:spPr>
            <a:xfrm>
              <a:off x="9763854" y="2540923"/>
              <a:ext cx="116970" cy="116970"/>
            </a:xfrm>
            <a:custGeom>
              <a:avLst/>
              <a:gdLst>
                <a:gd name="connsiteX0" fmla="*/ 66963 w 116969"/>
                <a:gd name="connsiteY0" fmla="*/ 42994 h 116969"/>
                <a:gd name="connsiteX1" fmla="*/ 85678 w 116969"/>
                <a:gd name="connsiteY1" fmla="*/ 66388 h 116969"/>
                <a:gd name="connsiteX2" fmla="*/ 59945 w 116969"/>
                <a:gd name="connsiteY2" fmla="*/ 87443 h 116969"/>
                <a:gd name="connsiteX3" fmla="*/ 43569 w 116969"/>
                <a:gd name="connsiteY3" fmla="*/ 61709 h 116969"/>
                <a:gd name="connsiteX4" fmla="*/ 66963 w 116969"/>
                <a:gd name="connsiteY4" fmla="*/ 42994 h 1169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969" h="116969">
                  <a:moveTo>
                    <a:pt x="66963" y="42994"/>
                  </a:moveTo>
                  <a:cubicBezTo>
                    <a:pt x="78660" y="45334"/>
                    <a:pt x="88017" y="54691"/>
                    <a:pt x="85678" y="66388"/>
                  </a:cubicBezTo>
                  <a:cubicBezTo>
                    <a:pt x="85678" y="80425"/>
                    <a:pt x="76320" y="92122"/>
                    <a:pt x="59945" y="87443"/>
                  </a:cubicBezTo>
                  <a:cubicBezTo>
                    <a:pt x="45908" y="85103"/>
                    <a:pt x="41229" y="73406"/>
                    <a:pt x="43569" y="61709"/>
                  </a:cubicBezTo>
                  <a:cubicBezTo>
                    <a:pt x="45908" y="50012"/>
                    <a:pt x="52926" y="42994"/>
                    <a:pt x="66963" y="42994"/>
                  </a:cubicBezTo>
                  <a:close/>
                </a:path>
              </a:pathLst>
            </a:custGeom>
            <a:solidFill>
              <a:srgbClr val="D6D6D6"/>
            </a:solidFill>
            <a:ln w="23341" cap="flat">
              <a:noFill/>
              <a:prstDash val="solid"/>
              <a:miter/>
            </a:ln>
          </p:spPr>
          <p:txBody>
            <a:bodyPr rtlCol="0" anchor="ctr"/>
            <a:lstStyle/>
            <a:p>
              <a:endParaRPr lang="en-US"/>
            </a:p>
          </p:txBody>
        </p:sp>
        <p:sp>
          <p:nvSpPr>
            <p:cNvPr id="133" name="Freeform: Shape 76">
              <a:extLst>
                <a:ext uri="{FF2B5EF4-FFF2-40B4-BE49-F238E27FC236}">
                  <a16:creationId xmlns:a16="http://schemas.microsoft.com/office/drawing/2014/main" id="{5C7B0780-E1AD-426A-8B7D-8583A0E1B477}"/>
                </a:ext>
              </a:extLst>
            </p:cNvPr>
            <p:cNvSpPr/>
            <p:nvPr/>
          </p:nvSpPr>
          <p:spPr>
            <a:xfrm>
              <a:off x="9783143" y="2858633"/>
              <a:ext cx="116970" cy="116970"/>
            </a:xfrm>
            <a:custGeom>
              <a:avLst/>
              <a:gdLst>
                <a:gd name="connsiteX0" fmla="*/ 80425 w 116969"/>
                <a:gd name="connsiteY0" fmla="*/ 59818 h 116969"/>
                <a:gd name="connsiteX1" fmla="*/ 64049 w 116969"/>
                <a:gd name="connsiteY1" fmla="*/ 80873 h 116969"/>
                <a:gd name="connsiteX2" fmla="*/ 42994 w 116969"/>
                <a:gd name="connsiteY2" fmla="*/ 64497 h 116969"/>
                <a:gd name="connsiteX3" fmla="*/ 61710 w 116969"/>
                <a:gd name="connsiteY3" fmla="*/ 43443 h 116969"/>
                <a:gd name="connsiteX4" fmla="*/ 80425 w 116969"/>
                <a:gd name="connsiteY4" fmla="*/ 59818 h 1169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969" h="116969">
                  <a:moveTo>
                    <a:pt x="80425" y="59818"/>
                  </a:moveTo>
                  <a:cubicBezTo>
                    <a:pt x="80425" y="71515"/>
                    <a:pt x="75746" y="78534"/>
                    <a:pt x="64049" y="80873"/>
                  </a:cubicBezTo>
                  <a:cubicBezTo>
                    <a:pt x="52352" y="80873"/>
                    <a:pt x="45334" y="73855"/>
                    <a:pt x="42994" y="64497"/>
                  </a:cubicBezTo>
                  <a:cubicBezTo>
                    <a:pt x="42994" y="52800"/>
                    <a:pt x="50013" y="45782"/>
                    <a:pt x="61710" y="43443"/>
                  </a:cubicBezTo>
                  <a:cubicBezTo>
                    <a:pt x="71067" y="41103"/>
                    <a:pt x="78085" y="48121"/>
                    <a:pt x="80425" y="59818"/>
                  </a:cubicBezTo>
                  <a:close/>
                </a:path>
              </a:pathLst>
            </a:custGeom>
            <a:solidFill>
              <a:srgbClr val="CFCFCF"/>
            </a:solidFill>
            <a:ln w="23341" cap="flat">
              <a:noFill/>
              <a:prstDash val="solid"/>
              <a:miter/>
            </a:ln>
          </p:spPr>
          <p:txBody>
            <a:bodyPr rtlCol="0" anchor="ctr"/>
            <a:lstStyle/>
            <a:p>
              <a:endParaRPr lang="en-US"/>
            </a:p>
          </p:txBody>
        </p:sp>
        <p:sp>
          <p:nvSpPr>
            <p:cNvPr id="134" name="Freeform: Shape 77">
              <a:extLst>
                <a:ext uri="{FF2B5EF4-FFF2-40B4-BE49-F238E27FC236}">
                  <a16:creationId xmlns:a16="http://schemas.microsoft.com/office/drawing/2014/main" id="{966D8C89-E7CD-45CA-B58A-2C2BC5BF9CAE}"/>
                </a:ext>
              </a:extLst>
            </p:cNvPr>
            <p:cNvSpPr/>
            <p:nvPr/>
          </p:nvSpPr>
          <p:spPr>
            <a:xfrm>
              <a:off x="9700816" y="2238692"/>
              <a:ext cx="116970" cy="116970"/>
            </a:xfrm>
            <a:custGeom>
              <a:avLst/>
              <a:gdLst>
                <a:gd name="connsiteX0" fmla="*/ 59818 w 116969"/>
                <a:gd name="connsiteY0" fmla="*/ 80873 h 116969"/>
                <a:gd name="connsiteX1" fmla="*/ 43443 w 116969"/>
                <a:gd name="connsiteY1" fmla="*/ 59818 h 116969"/>
                <a:gd name="connsiteX2" fmla="*/ 64497 w 116969"/>
                <a:gd name="connsiteY2" fmla="*/ 43443 h 116969"/>
                <a:gd name="connsiteX3" fmla="*/ 78534 w 116969"/>
                <a:gd name="connsiteY3" fmla="*/ 62158 h 116969"/>
                <a:gd name="connsiteX4" fmla="*/ 59818 w 116969"/>
                <a:gd name="connsiteY4" fmla="*/ 80873 h 1169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969" h="116969">
                  <a:moveTo>
                    <a:pt x="59818" y="80873"/>
                  </a:moveTo>
                  <a:cubicBezTo>
                    <a:pt x="48121" y="78534"/>
                    <a:pt x="41103" y="73855"/>
                    <a:pt x="43443" y="59818"/>
                  </a:cubicBezTo>
                  <a:cubicBezTo>
                    <a:pt x="45782" y="48121"/>
                    <a:pt x="52800" y="41103"/>
                    <a:pt x="64497" y="43443"/>
                  </a:cubicBezTo>
                  <a:cubicBezTo>
                    <a:pt x="73855" y="45782"/>
                    <a:pt x="80873" y="52800"/>
                    <a:pt x="78534" y="62158"/>
                  </a:cubicBezTo>
                  <a:cubicBezTo>
                    <a:pt x="78534" y="73855"/>
                    <a:pt x="71515" y="80873"/>
                    <a:pt x="59818" y="80873"/>
                  </a:cubicBezTo>
                  <a:close/>
                </a:path>
              </a:pathLst>
            </a:custGeom>
            <a:solidFill>
              <a:srgbClr val="D6D5D5"/>
            </a:solidFill>
            <a:ln w="23341" cap="flat">
              <a:noFill/>
              <a:prstDash val="solid"/>
              <a:miter/>
            </a:ln>
          </p:spPr>
          <p:txBody>
            <a:bodyPr rtlCol="0" anchor="ctr"/>
            <a:lstStyle/>
            <a:p>
              <a:endParaRPr lang="en-US"/>
            </a:p>
          </p:txBody>
        </p:sp>
        <p:sp>
          <p:nvSpPr>
            <p:cNvPr id="135" name="Freeform: Shape 78">
              <a:extLst>
                <a:ext uri="{FF2B5EF4-FFF2-40B4-BE49-F238E27FC236}">
                  <a16:creationId xmlns:a16="http://schemas.microsoft.com/office/drawing/2014/main" id="{FC1C92CA-D875-40CA-A15E-7E358F3B7DFA}"/>
                </a:ext>
              </a:extLst>
            </p:cNvPr>
            <p:cNvSpPr/>
            <p:nvPr/>
          </p:nvSpPr>
          <p:spPr>
            <a:xfrm>
              <a:off x="9371409" y="468215"/>
              <a:ext cx="561456" cy="725214"/>
            </a:xfrm>
            <a:custGeom>
              <a:avLst/>
              <a:gdLst>
                <a:gd name="connsiteX0" fmla="*/ 515553 w 561455"/>
                <a:gd name="connsiteY0" fmla="*/ 42994 h 725213"/>
                <a:gd name="connsiteX1" fmla="*/ 501517 w 561455"/>
                <a:gd name="connsiteY1" fmla="*/ 57031 h 725213"/>
                <a:gd name="connsiteX2" fmla="*/ 506195 w 561455"/>
                <a:gd name="connsiteY2" fmla="*/ 204413 h 725213"/>
                <a:gd name="connsiteX3" fmla="*/ 396244 w 561455"/>
                <a:gd name="connsiteY3" fmla="*/ 534268 h 725213"/>
                <a:gd name="connsiteX4" fmla="*/ 351795 w 561455"/>
                <a:gd name="connsiteY4" fmla="*/ 597432 h 725213"/>
                <a:gd name="connsiteX5" fmla="*/ 293310 w 561455"/>
                <a:gd name="connsiteY5" fmla="*/ 691008 h 725213"/>
                <a:gd name="connsiteX6" fmla="*/ 42994 w 561455"/>
                <a:gd name="connsiteY6" fmla="*/ 564680 h 725213"/>
                <a:gd name="connsiteX7" fmla="*/ 283952 w 561455"/>
                <a:gd name="connsiteY7" fmla="*/ 700366 h 725213"/>
                <a:gd name="connsiteX8" fmla="*/ 326062 w 561455"/>
                <a:gd name="connsiteY8" fmla="*/ 681650 h 725213"/>
                <a:gd name="connsiteX9" fmla="*/ 363492 w 561455"/>
                <a:gd name="connsiteY9" fmla="*/ 595093 h 725213"/>
                <a:gd name="connsiteX10" fmla="*/ 398583 w 561455"/>
                <a:gd name="connsiteY10" fmla="*/ 543626 h 725213"/>
                <a:gd name="connsiteX11" fmla="*/ 468765 w 561455"/>
                <a:gd name="connsiteY11" fmla="*/ 412619 h 725213"/>
                <a:gd name="connsiteX12" fmla="*/ 515553 w 561455"/>
                <a:gd name="connsiteY12" fmla="*/ 206752 h 725213"/>
                <a:gd name="connsiteX13" fmla="*/ 515553 w 561455"/>
                <a:gd name="connsiteY13" fmla="*/ 42994 h 725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61455" h="725213">
                  <a:moveTo>
                    <a:pt x="515553" y="42994"/>
                  </a:moveTo>
                  <a:cubicBezTo>
                    <a:pt x="503856" y="50013"/>
                    <a:pt x="513214" y="50013"/>
                    <a:pt x="501517" y="57031"/>
                  </a:cubicBezTo>
                  <a:cubicBezTo>
                    <a:pt x="506195" y="106158"/>
                    <a:pt x="510874" y="143589"/>
                    <a:pt x="506195" y="204413"/>
                  </a:cubicBezTo>
                  <a:cubicBezTo>
                    <a:pt x="424316" y="354134"/>
                    <a:pt x="517892" y="396244"/>
                    <a:pt x="396244" y="534268"/>
                  </a:cubicBezTo>
                  <a:cubicBezTo>
                    <a:pt x="384547" y="548305"/>
                    <a:pt x="351795" y="597432"/>
                    <a:pt x="351795" y="597432"/>
                  </a:cubicBezTo>
                  <a:cubicBezTo>
                    <a:pt x="330740" y="632523"/>
                    <a:pt x="309686" y="695687"/>
                    <a:pt x="293310" y="691008"/>
                  </a:cubicBezTo>
                  <a:cubicBezTo>
                    <a:pt x="220789" y="665275"/>
                    <a:pt x="106158" y="613808"/>
                    <a:pt x="42994" y="564680"/>
                  </a:cubicBezTo>
                  <a:cubicBezTo>
                    <a:pt x="110837" y="632523"/>
                    <a:pt x="197395" y="669953"/>
                    <a:pt x="283952" y="700366"/>
                  </a:cubicBezTo>
                  <a:cubicBezTo>
                    <a:pt x="300328" y="705044"/>
                    <a:pt x="319043" y="698026"/>
                    <a:pt x="326062" y="681650"/>
                  </a:cubicBezTo>
                  <a:cubicBezTo>
                    <a:pt x="337759" y="653578"/>
                    <a:pt x="356474" y="611468"/>
                    <a:pt x="363492" y="595093"/>
                  </a:cubicBezTo>
                  <a:cubicBezTo>
                    <a:pt x="363492" y="595093"/>
                    <a:pt x="386886" y="560002"/>
                    <a:pt x="398583" y="543626"/>
                  </a:cubicBezTo>
                  <a:cubicBezTo>
                    <a:pt x="431335" y="503856"/>
                    <a:pt x="461747" y="464086"/>
                    <a:pt x="468765" y="412619"/>
                  </a:cubicBezTo>
                  <a:cubicBezTo>
                    <a:pt x="475783" y="342437"/>
                    <a:pt x="473444" y="269916"/>
                    <a:pt x="515553" y="206752"/>
                  </a:cubicBezTo>
                  <a:cubicBezTo>
                    <a:pt x="527250" y="148267"/>
                    <a:pt x="515553" y="101479"/>
                    <a:pt x="515553" y="42994"/>
                  </a:cubicBezTo>
                  <a:close/>
                </a:path>
              </a:pathLst>
            </a:custGeom>
            <a:solidFill>
              <a:srgbClr val="949393"/>
            </a:solidFill>
            <a:ln w="23341" cap="flat">
              <a:noFill/>
              <a:prstDash val="solid"/>
              <a:miter/>
            </a:ln>
          </p:spPr>
          <p:txBody>
            <a:bodyPr rtlCol="0" anchor="ctr"/>
            <a:lstStyle/>
            <a:p>
              <a:endParaRPr lang="en-US"/>
            </a:p>
          </p:txBody>
        </p:sp>
        <p:sp>
          <p:nvSpPr>
            <p:cNvPr id="136" name="Freeform: Shape 79">
              <a:extLst>
                <a:ext uri="{FF2B5EF4-FFF2-40B4-BE49-F238E27FC236}">
                  <a16:creationId xmlns:a16="http://schemas.microsoft.com/office/drawing/2014/main" id="{CC184B84-C389-457C-9DAB-53FAE0920A79}"/>
                </a:ext>
              </a:extLst>
            </p:cNvPr>
            <p:cNvSpPr/>
            <p:nvPr/>
          </p:nvSpPr>
          <p:spPr>
            <a:xfrm>
              <a:off x="9783143" y="2049064"/>
              <a:ext cx="210546" cy="116970"/>
            </a:xfrm>
            <a:custGeom>
              <a:avLst/>
              <a:gdLst>
                <a:gd name="connsiteX0" fmla="*/ 159964 w 210545"/>
                <a:gd name="connsiteY0" fmla="*/ 73991 h 116969"/>
                <a:gd name="connsiteX1" fmla="*/ 42994 w 210545"/>
                <a:gd name="connsiteY1" fmla="*/ 55276 h 116969"/>
                <a:gd name="connsiteX2" fmla="*/ 190376 w 210545"/>
                <a:gd name="connsiteY2" fmla="*/ 55276 h 116969"/>
                <a:gd name="connsiteX3" fmla="*/ 159964 w 210545"/>
                <a:gd name="connsiteY3" fmla="*/ 73991 h 116969"/>
              </a:gdLst>
              <a:ahLst/>
              <a:cxnLst>
                <a:cxn ang="0">
                  <a:pos x="connsiteX0" y="connsiteY0"/>
                </a:cxn>
                <a:cxn ang="0">
                  <a:pos x="connsiteX1" y="connsiteY1"/>
                </a:cxn>
                <a:cxn ang="0">
                  <a:pos x="connsiteX2" y="connsiteY2"/>
                </a:cxn>
                <a:cxn ang="0">
                  <a:pos x="connsiteX3" y="connsiteY3"/>
                </a:cxn>
              </a:cxnLst>
              <a:rect l="l" t="t" r="r" b="b"/>
              <a:pathLst>
                <a:path w="210545" h="116969">
                  <a:moveTo>
                    <a:pt x="159964" y="73991"/>
                  </a:moveTo>
                  <a:cubicBezTo>
                    <a:pt x="127213" y="34222"/>
                    <a:pt x="82764" y="69313"/>
                    <a:pt x="42994" y="55276"/>
                  </a:cubicBezTo>
                  <a:cubicBezTo>
                    <a:pt x="92122" y="38900"/>
                    <a:pt x="136570" y="38900"/>
                    <a:pt x="190376" y="55276"/>
                  </a:cubicBezTo>
                  <a:cubicBezTo>
                    <a:pt x="181019" y="59955"/>
                    <a:pt x="171661" y="66973"/>
                    <a:pt x="159964" y="73991"/>
                  </a:cubicBezTo>
                  <a:close/>
                </a:path>
              </a:pathLst>
            </a:custGeom>
            <a:solidFill>
              <a:srgbClr val="AFAEAE"/>
            </a:solidFill>
            <a:ln w="23341" cap="flat">
              <a:noFill/>
              <a:prstDash val="solid"/>
              <a:miter/>
            </a:ln>
          </p:spPr>
          <p:txBody>
            <a:bodyPr rtlCol="0" anchor="ctr"/>
            <a:lstStyle/>
            <a:p>
              <a:endParaRPr lang="en-US"/>
            </a:p>
          </p:txBody>
        </p:sp>
        <p:sp>
          <p:nvSpPr>
            <p:cNvPr id="137" name="Freeform: Shape 80">
              <a:extLst>
                <a:ext uri="{FF2B5EF4-FFF2-40B4-BE49-F238E27FC236}">
                  <a16:creationId xmlns:a16="http://schemas.microsoft.com/office/drawing/2014/main" id="{1DD3138C-591C-46EA-94E2-9C884A958DE6}"/>
                </a:ext>
              </a:extLst>
            </p:cNvPr>
            <p:cNvSpPr/>
            <p:nvPr/>
          </p:nvSpPr>
          <p:spPr>
            <a:xfrm>
              <a:off x="9682264" y="2227159"/>
              <a:ext cx="163758" cy="772002"/>
            </a:xfrm>
            <a:custGeom>
              <a:avLst/>
              <a:gdLst>
                <a:gd name="connsiteX0" fmla="*/ 122818 w 163757"/>
                <a:gd name="connsiteY0" fmla="*/ 412904 h 772001"/>
                <a:gd name="connsiteX1" fmla="*/ 73691 w 163757"/>
                <a:gd name="connsiteY1" fmla="*/ 244467 h 772001"/>
                <a:gd name="connsiteX2" fmla="*/ 38600 w 163757"/>
                <a:gd name="connsiteY2" fmla="*/ 45618 h 772001"/>
                <a:gd name="connsiteX3" fmla="*/ 17545 w 163757"/>
                <a:gd name="connsiteY3" fmla="*/ 17545 h 772001"/>
                <a:gd name="connsiteX4" fmla="*/ 17545 w 163757"/>
                <a:gd name="connsiteY4" fmla="*/ 17545 h 772001"/>
                <a:gd name="connsiteX5" fmla="*/ 57315 w 163757"/>
                <a:gd name="connsiteY5" fmla="*/ 214055 h 772001"/>
                <a:gd name="connsiteX6" fmla="*/ 106443 w 163757"/>
                <a:gd name="connsiteY6" fmla="*/ 412904 h 772001"/>
                <a:gd name="connsiteX7" fmla="*/ 115800 w 163757"/>
                <a:gd name="connsiteY7" fmla="*/ 674917 h 772001"/>
                <a:gd name="connsiteX8" fmla="*/ 92406 w 163757"/>
                <a:gd name="connsiteY8" fmla="*/ 754456 h 772001"/>
                <a:gd name="connsiteX9" fmla="*/ 104103 w 163757"/>
                <a:gd name="connsiteY9" fmla="*/ 756796 h 772001"/>
                <a:gd name="connsiteX10" fmla="*/ 132176 w 163757"/>
                <a:gd name="connsiteY10" fmla="*/ 677256 h 772001"/>
                <a:gd name="connsiteX11" fmla="*/ 122818 w 163757"/>
                <a:gd name="connsiteY11" fmla="*/ 412904 h 772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3757" h="772001">
                  <a:moveTo>
                    <a:pt x="122818" y="412904"/>
                  </a:moveTo>
                  <a:cubicBezTo>
                    <a:pt x="94746" y="359098"/>
                    <a:pt x="71352" y="300613"/>
                    <a:pt x="73691" y="244467"/>
                  </a:cubicBezTo>
                  <a:cubicBezTo>
                    <a:pt x="76030" y="174285"/>
                    <a:pt x="54976" y="111121"/>
                    <a:pt x="38600" y="45618"/>
                  </a:cubicBezTo>
                  <a:cubicBezTo>
                    <a:pt x="36261" y="31582"/>
                    <a:pt x="36261" y="17545"/>
                    <a:pt x="17545" y="17545"/>
                  </a:cubicBezTo>
                  <a:lnTo>
                    <a:pt x="17545" y="17545"/>
                  </a:lnTo>
                  <a:cubicBezTo>
                    <a:pt x="22224" y="85388"/>
                    <a:pt x="61994" y="146212"/>
                    <a:pt x="57315" y="214055"/>
                  </a:cubicBezTo>
                  <a:cubicBezTo>
                    <a:pt x="52636" y="284237"/>
                    <a:pt x="76030" y="349740"/>
                    <a:pt x="106443" y="412904"/>
                  </a:cubicBezTo>
                  <a:cubicBezTo>
                    <a:pt x="148552" y="497122"/>
                    <a:pt x="169606" y="583680"/>
                    <a:pt x="115800" y="674917"/>
                  </a:cubicBezTo>
                  <a:cubicBezTo>
                    <a:pt x="101764" y="698311"/>
                    <a:pt x="99424" y="728723"/>
                    <a:pt x="92406" y="754456"/>
                  </a:cubicBezTo>
                  <a:cubicBezTo>
                    <a:pt x="97085" y="754456"/>
                    <a:pt x="99424" y="756796"/>
                    <a:pt x="104103" y="756796"/>
                  </a:cubicBezTo>
                  <a:cubicBezTo>
                    <a:pt x="113461" y="731062"/>
                    <a:pt x="118140" y="700650"/>
                    <a:pt x="132176" y="677256"/>
                  </a:cubicBezTo>
                  <a:cubicBezTo>
                    <a:pt x="188322" y="586019"/>
                    <a:pt x="167267" y="499462"/>
                    <a:pt x="122818" y="412904"/>
                  </a:cubicBezTo>
                  <a:close/>
                </a:path>
              </a:pathLst>
            </a:custGeom>
            <a:solidFill>
              <a:srgbClr val="AEADAD"/>
            </a:solidFill>
            <a:ln w="9525" cap="flat">
              <a:noFill/>
              <a:prstDash val="solid"/>
              <a:miter/>
            </a:ln>
          </p:spPr>
          <p:txBody>
            <a:bodyPr rtlCol="0" anchor="ctr"/>
            <a:lstStyle/>
            <a:p>
              <a:endParaRPr lang="en-US"/>
            </a:p>
          </p:txBody>
        </p:sp>
        <p:sp>
          <p:nvSpPr>
            <p:cNvPr id="138" name="Freeform: Shape 81">
              <a:extLst>
                <a:ext uri="{FF2B5EF4-FFF2-40B4-BE49-F238E27FC236}">
                  <a16:creationId xmlns:a16="http://schemas.microsoft.com/office/drawing/2014/main" id="{FDE31D51-10CA-40B2-A40B-78612A39FED8}"/>
                </a:ext>
              </a:extLst>
            </p:cNvPr>
            <p:cNvSpPr/>
            <p:nvPr/>
          </p:nvSpPr>
          <p:spPr>
            <a:xfrm>
              <a:off x="9605064" y="1537036"/>
              <a:ext cx="70182" cy="538062"/>
            </a:xfrm>
            <a:custGeom>
              <a:avLst/>
              <a:gdLst>
                <a:gd name="connsiteX0" fmla="*/ 43279 w 70181"/>
                <a:gd name="connsiteY0" fmla="*/ 267861 h 538061"/>
                <a:gd name="connsiteX1" fmla="*/ 29242 w 70181"/>
                <a:gd name="connsiteY1" fmla="*/ 127497 h 538061"/>
                <a:gd name="connsiteX2" fmla="*/ 26903 w 70181"/>
                <a:gd name="connsiteY2" fmla="*/ 17545 h 538061"/>
                <a:gd name="connsiteX3" fmla="*/ 17545 w 70181"/>
                <a:gd name="connsiteY3" fmla="*/ 50297 h 538061"/>
                <a:gd name="connsiteX4" fmla="*/ 19885 w 70181"/>
                <a:gd name="connsiteY4" fmla="*/ 139194 h 538061"/>
                <a:gd name="connsiteX5" fmla="*/ 19885 w 70181"/>
                <a:gd name="connsiteY5" fmla="*/ 139194 h 538061"/>
                <a:gd name="connsiteX6" fmla="*/ 19885 w 70181"/>
                <a:gd name="connsiteY6" fmla="*/ 139194 h 538061"/>
                <a:gd name="connsiteX7" fmla="*/ 45618 w 70181"/>
                <a:gd name="connsiteY7" fmla="*/ 536892 h 538061"/>
                <a:gd name="connsiteX8" fmla="*/ 64333 w 70181"/>
                <a:gd name="connsiteY8" fmla="*/ 527535 h 538061"/>
                <a:gd name="connsiteX9" fmla="*/ 43279 w 70181"/>
                <a:gd name="connsiteY9" fmla="*/ 267861 h 538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181" h="538061">
                  <a:moveTo>
                    <a:pt x="43279" y="267861"/>
                  </a:moveTo>
                  <a:cubicBezTo>
                    <a:pt x="40939" y="228092"/>
                    <a:pt x="31582" y="171946"/>
                    <a:pt x="29242" y="127497"/>
                  </a:cubicBezTo>
                  <a:cubicBezTo>
                    <a:pt x="29242" y="87728"/>
                    <a:pt x="26903" y="57315"/>
                    <a:pt x="26903" y="17545"/>
                  </a:cubicBezTo>
                  <a:cubicBezTo>
                    <a:pt x="22224" y="33921"/>
                    <a:pt x="22224" y="29242"/>
                    <a:pt x="17545" y="50297"/>
                  </a:cubicBezTo>
                  <a:cubicBezTo>
                    <a:pt x="19885" y="78370"/>
                    <a:pt x="15206" y="106443"/>
                    <a:pt x="19885" y="139194"/>
                  </a:cubicBezTo>
                  <a:cubicBezTo>
                    <a:pt x="19885" y="139194"/>
                    <a:pt x="19885" y="139194"/>
                    <a:pt x="19885" y="139194"/>
                  </a:cubicBezTo>
                  <a:lnTo>
                    <a:pt x="19885" y="139194"/>
                  </a:lnTo>
                  <a:cubicBezTo>
                    <a:pt x="29242" y="263183"/>
                    <a:pt x="24564" y="405886"/>
                    <a:pt x="45618" y="536892"/>
                  </a:cubicBezTo>
                  <a:cubicBezTo>
                    <a:pt x="54976" y="532213"/>
                    <a:pt x="54976" y="529874"/>
                    <a:pt x="64333" y="527535"/>
                  </a:cubicBezTo>
                  <a:cubicBezTo>
                    <a:pt x="64333" y="525195"/>
                    <a:pt x="47958" y="340383"/>
                    <a:pt x="43279" y="267861"/>
                  </a:cubicBezTo>
                  <a:close/>
                </a:path>
              </a:pathLst>
            </a:custGeom>
            <a:solidFill>
              <a:srgbClr val="AEADAD"/>
            </a:solidFill>
            <a:ln w="9525" cap="flat">
              <a:noFill/>
              <a:prstDash val="solid"/>
              <a:miter/>
            </a:ln>
          </p:spPr>
          <p:txBody>
            <a:bodyPr rtlCol="0" anchor="ctr"/>
            <a:lstStyle/>
            <a:p>
              <a:endParaRPr lang="en-US"/>
            </a:p>
          </p:txBody>
        </p:sp>
        <p:sp>
          <p:nvSpPr>
            <p:cNvPr id="139" name="Freeform: Shape 82">
              <a:extLst>
                <a:ext uri="{FF2B5EF4-FFF2-40B4-BE49-F238E27FC236}">
                  <a16:creationId xmlns:a16="http://schemas.microsoft.com/office/drawing/2014/main" id="{FDAE1213-F519-4224-B4D6-06793E2EE4FE}"/>
                </a:ext>
              </a:extLst>
            </p:cNvPr>
            <p:cNvSpPr/>
            <p:nvPr/>
          </p:nvSpPr>
          <p:spPr>
            <a:xfrm>
              <a:off x="9617046" y="1644933"/>
              <a:ext cx="116970" cy="116970"/>
            </a:xfrm>
            <a:custGeom>
              <a:avLst/>
              <a:gdLst>
                <a:gd name="connsiteX0" fmla="*/ 61710 w 116969"/>
                <a:gd name="connsiteY0" fmla="*/ 42994 h 116969"/>
                <a:gd name="connsiteX1" fmla="*/ 80425 w 116969"/>
                <a:gd name="connsiteY1" fmla="*/ 61710 h 116969"/>
                <a:gd name="connsiteX2" fmla="*/ 64049 w 116969"/>
                <a:gd name="connsiteY2" fmla="*/ 80425 h 116969"/>
                <a:gd name="connsiteX3" fmla="*/ 42994 w 116969"/>
                <a:gd name="connsiteY3" fmla="*/ 64049 h 116969"/>
                <a:gd name="connsiteX4" fmla="*/ 61710 w 116969"/>
                <a:gd name="connsiteY4" fmla="*/ 42994 h 1169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969" h="116969">
                  <a:moveTo>
                    <a:pt x="61710" y="42994"/>
                  </a:moveTo>
                  <a:cubicBezTo>
                    <a:pt x="73407" y="42994"/>
                    <a:pt x="80425" y="50013"/>
                    <a:pt x="80425" y="61710"/>
                  </a:cubicBezTo>
                  <a:cubicBezTo>
                    <a:pt x="80425" y="73407"/>
                    <a:pt x="75746" y="80425"/>
                    <a:pt x="64049" y="80425"/>
                  </a:cubicBezTo>
                  <a:cubicBezTo>
                    <a:pt x="52352" y="80425"/>
                    <a:pt x="45334" y="75746"/>
                    <a:pt x="42994" y="64049"/>
                  </a:cubicBezTo>
                  <a:cubicBezTo>
                    <a:pt x="42994" y="52352"/>
                    <a:pt x="50013" y="47673"/>
                    <a:pt x="61710" y="42994"/>
                  </a:cubicBezTo>
                  <a:close/>
                </a:path>
              </a:pathLst>
            </a:custGeom>
            <a:solidFill>
              <a:srgbClr val="CAC9C9"/>
            </a:solidFill>
            <a:ln w="23341" cap="flat">
              <a:noFill/>
              <a:prstDash val="solid"/>
              <a:miter/>
            </a:ln>
          </p:spPr>
          <p:txBody>
            <a:bodyPr rtlCol="0" anchor="ctr"/>
            <a:lstStyle/>
            <a:p>
              <a:endParaRPr lang="en-US"/>
            </a:p>
          </p:txBody>
        </p:sp>
        <p:sp>
          <p:nvSpPr>
            <p:cNvPr id="140" name="Freeform: Shape 83">
              <a:extLst>
                <a:ext uri="{FF2B5EF4-FFF2-40B4-BE49-F238E27FC236}">
                  <a16:creationId xmlns:a16="http://schemas.microsoft.com/office/drawing/2014/main" id="{8B061E5D-92E5-4FF2-ABFF-BF1FE118B7BC}"/>
                </a:ext>
              </a:extLst>
            </p:cNvPr>
            <p:cNvSpPr/>
            <p:nvPr/>
          </p:nvSpPr>
          <p:spPr>
            <a:xfrm>
              <a:off x="9881398" y="1998043"/>
              <a:ext cx="187152" cy="93576"/>
            </a:xfrm>
            <a:custGeom>
              <a:avLst/>
              <a:gdLst>
                <a:gd name="connsiteX0" fmla="*/ 143589 w 187151"/>
                <a:gd name="connsiteY0" fmla="*/ 73546 h 93575"/>
                <a:gd name="connsiteX1" fmla="*/ 42994 w 187151"/>
                <a:gd name="connsiteY1" fmla="*/ 50152 h 93575"/>
                <a:gd name="connsiteX2" fmla="*/ 143589 w 187151"/>
                <a:gd name="connsiteY2" fmla="*/ 54831 h 93575"/>
                <a:gd name="connsiteX3" fmla="*/ 143589 w 187151"/>
                <a:gd name="connsiteY3" fmla="*/ 73546 h 93575"/>
              </a:gdLst>
              <a:ahLst/>
              <a:cxnLst>
                <a:cxn ang="0">
                  <a:pos x="connsiteX0" y="connsiteY0"/>
                </a:cxn>
                <a:cxn ang="0">
                  <a:pos x="connsiteX1" y="connsiteY1"/>
                </a:cxn>
                <a:cxn ang="0">
                  <a:pos x="connsiteX2" y="connsiteY2"/>
                </a:cxn>
                <a:cxn ang="0">
                  <a:pos x="connsiteX3" y="connsiteY3"/>
                </a:cxn>
              </a:cxnLst>
              <a:rect l="l" t="t" r="r" b="b"/>
              <a:pathLst>
                <a:path w="187151" h="93575">
                  <a:moveTo>
                    <a:pt x="143589" y="73546"/>
                  </a:moveTo>
                  <a:cubicBezTo>
                    <a:pt x="117855" y="57170"/>
                    <a:pt x="87443" y="52491"/>
                    <a:pt x="42994" y="50152"/>
                  </a:cubicBezTo>
                  <a:cubicBezTo>
                    <a:pt x="87443" y="36116"/>
                    <a:pt x="115516" y="45473"/>
                    <a:pt x="143589" y="54831"/>
                  </a:cubicBezTo>
                  <a:cubicBezTo>
                    <a:pt x="145928" y="61849"/>
                    <a:pt x="143589" y="66528"/>
                    <a:pt x="143589" y="73546"/>
                  </a:cubicBezTo>
                  <a:close/>
                </a:path>
              </a:pathLst>
            </a:custGeom>
            <a:solidFill>
              <a:srgbClr val="B4B3B3"/>
            </a:solidFill>
            <a:ln w="23341" cap="flat">
              <a:noFill/>
              <a:prstDash val="solid"/>
              <a:miter/>
            </a:ln>
          </p:spPr>
          <p:txBody>
            <a:bodyPr rtlCol="0" anchor="ctr"/>
            <a:lstStyle/>
            <a:p>
              <a:endParaRPr lang="en-US"/>
            </a:p>
          </p:txBody>
        </p:sp>
        <p:sp>
          <p:nvSpPr>
            <p:cNvPr id="141" name="Freeform: Shape 84">
              <a:extLst>
                <a:ext uri="{FF2B5EF4-FFF2-40B4-BE49-F238E27FC236}">
                  <a16:creationId xmlns:a16="http://schemas.microsoft.com/office/drawing/2014/main" id="{82F63ACE-AFB5-4BA0-BDC6-859169F99AAD}"/>
                </a:ext>
              </a:extLst>
            </p:cNvPr>
            <p:cNvSpPr/>
            <p:nvPr/>
          </p:nvSpPr>
          <p:spPr>
            <a:xfrm>
              <a:off x="9241610" y="610281"/>
              <a:ext cx="116970" cy="140364"/>
            </a:xfrm>
            <a:custGeom>
              <a:avLst/>
              <a:gdLst>
                <a:gd name="connsiteX0" fmla="*/ 76878 w 116969"/>
                <a:gd name="connsiteY0" fmla="*/ 118493 h 140363"/>
                <a:gd name="connsiteX1" fmla="*/ 46466 w 116969"/>
                <a:gd name="connsiteY1" fmla="*/ 69365 h 140363"/>
                <a:gd name="connsiteX2" fmla="*/ 51145 w 116969"/>
                <a:gd name="connsiteY2" fmla="*/ 48311 h 140363"/>
                <a:gd name="connsiteX3" fmla="*/ 69860 w 116969"/>
                <a:gd name="connsiteY3" fmla="*/ 43632 h 140363"/>
                <a:gd name="connsiteX4" fmla="*/ 72199 w 116969"/>
                <a:gd name="connsiteY4" fmla="*/ 64687 h 140363"/>
                <a:gd name="connsiteX5" fmla="*/ 76878 w 116969"/>
                <a:gd name="connsiteY5" fmla="*/ 118493 h 140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969" h="140363">
                  <a:moveTo>
                    <a:pt x="76878" y="118493"/>
                  </a:moveTo>
                  <a:cubicBezTo>
                    <a:pt x="58163" y="106796"/>
                    <a:pt x="60502" y="83402"/>
                    <a:pt x="46466" y="69365"/>
                  </a:cubicBezTo>
                  <a:cubicBezTo>
                    <a:pt x="39448" y="62347"/>
                    <a:pt x="44127" y="52990"/>
                    <a:pt x="51145" y="48311"/>
                  </a:cubicBezTo>
                  <a:cubicBezTo>
                    <a:pt x="55824" y="45971"/>
                    <a:pt x="65181" y="41293"/>
                    <a:pt x="69860" y="43632"/>
                  </a:cubicBezTo>
                  <a:cubicBezTo>
                    <a:pt x="86236" y="48311"/>
                    <a:pt x="74539" y="57668"/>
                    <a:pt x="72199" y="64687"/>
                  </a:cubicBezTo>
                  <a:cubicBezTo>
                    <a:pt x="67521" y="83402"/>
                    <a:pt x="100272" y="97438"/>
                    <a:pt x="76878" y="118493"/>
                  </a:cubicBezTo>
                  <a:close/>
                </a:path>
              </a:pathLst>
            </a:custGeom>
            <a:solidFill>
              <a:srgbClr val="A4A3A3"/>
            </a:solidFill>
            <a:ln w="23341" cap="flat">
              <a:noFill/>
              <a:prstDash val="solid"/>
              <a:miter/>
            </a:ln>
          </p:spPr>
          <p:txBody>
            <a:bodyPr rtlCol="0" anchor="ctr"/>
            <a:lstStyle/>
            <a:p>
              <a:endParaRPr lang="en-US"/>
            </a:p>
          </p:txBody>
        </p:sp>
        <p:sp>
          <p:nvSpPr>
            <p:cNvPr id="142" name="Freeform: Shape 85">
              <a:extLst>
                <a:ext uri="{FF2B5EF4-FFF2-40B4-BE49-F238E27FC236}">
                  <a16:creationId xmlns:a16="http://schemas.microsoft.com/office/drawing/2014/main" id="{15DE3548-D4EC-4412-95DC-D0CC3A129E31}"/>
                </a:ext>
              </a:extLst>
            </p:cNvPr>
            <p:cNvSpPr/>
            <p:nvPr/>
          </p:nvSpPr>
          <p:spPr>
            <a:xfrm>
              <a:off x="9502415" y="1027186"/>
              <a:ext cx="1684367" cy="1263276"/>
            </a:xfrm>
            <a:custGeom>
              <a:avLst/>
              <a:gdLst>
                <a:gd name="connsiteX0" fmla="*/ 747153 w 1684367"/>
                <a:gd name="connsiteY0" fmla="*/ 1056101 h 1263275"/>
                <a:gd name="connsiteX1" fmla="*/ 814996 w 1684367"/>
                <a:gd name="connsiteY1" fmla="*/ 971882 h 1263275"/>
                <a:gd name="connsiteX2" fmla="*/ 836051 w 1684367"/>
                <a:gd name="connsiteY2" fmla="*/ 108644 h 1263275"/>
                <a:gd name="connsiteX3" fmla="*/ 901554 w 1684367"/>
                <a:gd name="connsiteY3" fmla="*/ 43141 h 1263275"/>
                <a:gd name="connsiteX4" fmla="*/ 1594016 w 1684367"/>
                <a:gd name="connsiteY4" fmla="*/ 43141 h 1263275"/>
                <a:gd name="connsiteX5" fmla="*/ 1652501 w 1684367"/>
                <a:gd name="connsiteY5" fmla="*/ 54838 h 1263275"/>
                <a:gd name="connsiteX6" fmla="*/ 1652501 w 1684367"/>
                <a:gd name="connsiteY6" fmla="*/ 237311 h 1263275"/>
                <a:gd name="connsiteX7" fmla="*/ 1603374 w 1684367"/>
                <a:gd name="connsiteY7" fmla="*/ 967203 h 1263275"/>
                <a:gd name="connsiteX8" fmla="*/ 1563604 w 1684367"/>
                <a:gd name="connsiteY8" fmla="*/ 1018670 h 1263275"/>
                <a:gd name="connsiteX9" fmla="*/ 1254803 w 1684367"/>
                <a:gd name="connsiteY9" fmla="*/ 1084173 h 1263275"/>
                <a:gd name="connsiteX10" fmla="*/ 1212694 w 1684367"/>
                <a:gd name="connsiteY10" fmla="*/ 1070137 h 1263275"/>
                <a:gd name="connsiteX11" fmla="*/ 1179942 w 1684367"/>
                <a:gd name="connsiteY11" fmla="*/ 1060779 h 1263275"/>
                <a:gd name="connsiteX12" fmla="*/ 1069991 w 1684367"/>
                <a:gd name="connsiteY12" fmla="*/ 1098210 h 1263275"/>
                <a:gd name="connsiteX13" fmla="*/ 992790 w 1684367"/>
                <a:gd name="connsiteY13" fmla="*/ 1128622 h 1263275"/>
                <a:gd name="connsiteX14" fmla="*/ 943663 w 1684367"/>
                <a:gd name="connsiteY14" fmla="*/ 1130961 h 1263275"/>
                <a:gd name="connsiteX15" fmla="*/ 915590 w 1684367"/>
                <a:gd name="connsiteY15" fmla="*/ 1133301 h 1263275"/>
                <a:gd name="connsiteX16" fmla="*/ 880499 w 1684367"/>
                <a:gd name="connsiteY16" fmla="*/ 1130961 h 1263275"/>
                <a:gd name="connsiteX17" fmla="*/ 819675 w 1684367"/>
                <a:gd name="connsiteY17" fmla="*/ 1133301 h 1263275"/>
                <a:gd name="connsiteX18" fmla="*/ 758850 w 1684367"/>
                <a:gd name="connsiteY18" fmla="*/ 1144998 h 1263275"/>
                <a:gd name="connsiteX19" fmla="*/ 681650 w 1684367"/>
                <a:gd name="connsiteY19" fmla="*/ 1156695 h 1263275"/>
                <a:gd name="connsiteX20" fmla="*/ 634862 w 1684367"/>
                <a:gd name="connsiteY20" fmla="*/ 1173071 h 1263275"/>
                <a:gd name="connsiteX21" fmla="*/ 216110 w 1684367"/>
                <a:gd name="connsiteY21" fmla="*/ 1217519 h 1263275"/>
                <a:gd name="connsiteX22" fmla="*/ 106158 w 1684367"/>
                <a:gd name="connsiteY22" fmla="*/ 1229216 h 1263275"/>
                <a:gd name="connsiteX23" fmla="*/ 42994 w 1684367"/>
                <a:gd name="connsiteY23" fmla="*/ 1189446 h 1263275"/>
                <a:gd name="connsiteX24" fmla="*/ 94461 w 1684367"/>
                <a:gd name="connsiteY24" fmla="*/ 1147337 h 1263275"/>
                <a:gd name="connsiteX25" fmla="*/ 283952 w 1684367"/>
                <a:gd name="connsiteY25" fmla="*/ 1116925 h 1263275"/>
                <a:gd name="connsiteX26" fmla="*/ 747153 w 1684367"/>
                <a:gd name="connsiteY26" fmla="*/ 1056101 h 1263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684367" h="1263275">
                  <a:moveTo>
                    <a:pt x="747153" y="1056101"/>
                  </a:moveTo>
                  <a:cubicBezTo>
                    <a:pt x="803299" y="1056101"/>
                    <a:pt x="814996" y="1025688"/>
                    <a:pt x="814996" y="971882"/>
                  </a:cubicBezTo>
                  <a:cubicBezTo>
                    <a:pt x="819675" y="684136"/>
                    <a:pt x="829032" y="396390"/>
                    <a:pt x="836051" y="108644"/>
                  </a:cubicBezTo>
                  <a:cubicBezTo>
                    <a:pt x="836051" y="59516"/>
                    <a:pt x="854766" y="43141"/>
                    <a:pt x="901554" y="43141"/>
                  </a:cubicBezTo>
                  <a:cubicBezTo>
                    <a:pt x="1133154" y="45480"/>
                    <a:pt x="1362416" y="43141"/>
                    <a:pt x="1594016" y="43141"/>
                  </a:cubicBezTo>
                  <a:cubicBezTo>
                    <a:pt x="1615071" y="43141"/>
                    <a:pt x="1636125" y="40801"/>
                    <a:pt x="1652501" y="54838"/>
                  </a:cubicBezTo>
                  <a:cubicBezTo>
                    <a:pt x="1652501" y="115662"/>
                    <a:pt x="1652501" y="176486"/>
                    <a:pt x="1652501" y="237311"/>
                  </a:cubicBezTo>
                  <a:cubicBezTo>
                    <a:pt x="1643143" y="279420"/>
                    <a:pt x="1615071" y="735603"/>
                    <a:pt x="1603374" y="967203"/>
                  </a:cubicBezTo>
                  <a:cubicBezTo>
                    <a:pt x="1601034" y="997616"/>
                    <a:pt x="1594016" y="1011652"/>
                    <a:pt x="1563604" y="1018670"/>
                  </a:cubicBezTo>
                  <a:cubicBezTo>
                    <a:pt x="1460670" y="1039725"/>
                    <a:pt x="1362416" y="1077155"/>
                    <a:pt x="1254803" y="1084173"/>
                  </a:cubicBezTo>
                  <a:cubicBezTo>
                    <a:pt x="1236088" y="1091192"/>
                    <a:pt x="1222052" y="1088852"/>
                    <a:pt x="1212694" y="1070137"/>
                  </a:cubicBezTo>
                  <a:cubicBezTo>
                    <a:pt x="1203336" y="1056101"/>
                    <a:pt x="1193979" y="1053761"/>
                    <a:pt x="1179942" y="1060779"/>
                  </a:cubicBezTo>
                  <a:cubicBezTo>
                    <a:pt x="1147191" y="1086513"/>
                    <a:pt x="1119118" y="1114586"/>
                    <a:pt x="1069991" y="1098210"/>
                  </a:cubicBezTo>
                  <a:cubicBezTo>
                    <a:pt x="1044257" y="1088852"/>
                    <a:pt x="1020863" y="1121604"/>
                    <a:pt x="992790" y="1128622"/>
                  </a:cubicBezTo>
                  <a:cubicBezTo>
                    <a:pt x="976415" y="1133301"/>
                    <a:pt x="960039" y="1126283"/>
                    <a:pt x="943663" y="1130961"/>
                  </a:cubicBezTo>
                  <a:cubicBezTo>
                    <a:pt x="934305" y="1133301"/>
                    <a:pt x="924948" y="1133301"/>
                    <a:pt x="915590" y="1133301"/>
                  </a:cubicBezTo>
                  <a:cubicBezTo>
                    <a:pt x="906233" y="1133301"/>
                    <a:pt x="899214" y="1133301"/>
                    <a:pt x="880499" y="1130961"/>
                  </a:cubicBezTo>
                  <a:cubicBezTo>
                    <a:pt x="859445" y="1126283"/>
                    <a:pt x="838390" y="1121604"/>
                    <a:pt x="819675" y="1133301"/>
                  </a:cubicBezTo>
                  <a:cubicBezTo>
                    <a:pt x="800960" y="1140319"/>
                    <a:pt x="782244" y="1152016"/>
                    <a:pt x="758850" y="1144998"/>
                  </a:cubicBezTo>
                  <a:cubicBezTo>
                    <a:pt x="730778" y="1130961"/>
                    <a:pt x="705044" y="1128622"/>
                    <a:pt x="681650" y="1156695"/>
                  </a:cubicBezTo>
                  <a:cubicBezTo>
                    <a:pt x="669953" y="1170731"/>
                    <a:pt x="653578" y="1173071"/>
                    <a:pt x="634862" y="1173071"/>
                  </a:cubicBezTo>
                  <a:cubicBezTo>
                    <a:pt x="489820" y="1187107"/>
                    <a:pt x="368171" y="1203483"/>
                    <a:pt x="216110" y="1217519"/>
                  </a:cubicBezTo>
                  <a:cubicBezTo>
                    <a:pt x="211431" y="1219859"/>
                    <a:pt x="131892" y="1229216"/>
                    <a:pt x="106158" y="1229216"/>
                  </a:cubicBezTo>
                  <a:cubicBezTo>
                    <a:pt x="78085" y="1229216"/>
                    <a:pt x="47673" y="1229216"/>
                    <a:pt x="42994" y="1189446"/>
                  </a:cubicBezTo>
                  <a:cubicBezTo>
                    <a:pt x="50013" y="1161374"/>
                    <a:pt x="68728" y="1152016"/>
                    <a:pt x="94461" y="1147337"/>
                  </a:cubicBezTo>
                  <a:cubicBezTo>
                    <a:pt x="157625" y="1133301"/>
                    <a:pt x="220789" y="1119264"/>
                    <a:pt x="283952" y="1116925"/>
                  </a:cubicBezTo>
                  <a:cubicBezTo>
                    <a:pt x="365831" y="1114586"/>
                    <a:pt x="658256" y="1063119"/>
                    <a:pt x="747153" y="1056101"/>
                  </a:cubicBezTo>
                  <a:close/>
                </a:path>
              </a:pathLst>
            </a:custGeom>
            <a:solidFill>
              <a:schemeClr val="accent2"/>
            </a:solidFill>
            <a:ln w="23341" cap="flat">
              <a:noFill/>
              <a:prstDash val="solid"/>
              <a:miter/>
            </a:ln>
          </p:spPr>
          <p:txBody>
            <a:bodyPr rtlCol="0" anchor="ctr"/>
            <a:lstStyle/>
            <a:p>
              <a:endParaRPr lang="en-US"/>
            </a:p>
          </p:txBody>
        </p:sp>
      </p:grpSp>
      <p:graphicFrame>
        <p:nvGraphicFramePr>
          <p:cNvPr id="150" name="Tabla 149"/>
          <p:cNvGraphicFramePr>
            <a:graphicFrameLocks noGrp="1"/>
          </p:cNvGraphicFramePr>
          <p:nvPr>
            <p:extLst>
              <p:ext uri="{D42A27DB-BD31-4B8C-83A1-F6EECF244321}">
                <p14:modId xmlns:p14="http://schemas.microsoft.com/office/powerpoint/2010/main" val="2708036149"/>
              </p:ext>
            </p:extLst>
          </p:nvPr>
        </p:nvGraphicFramePr>
        <p:xfrm>
          <a:off x="336885" y="1295547"/>
          <a:ext cx="8598568" cy="4937760"/>
        </p:xfrm>
        <a:graphic>
          <a:graphicData uri="http://schemas.openxmlformats.org/drawingml/2006/table">
            <a:tbl>
              <a:tblPr firstRow="1" bandRow="1">
                <a:tableStyleId>{C4B1156A-380E-4F78-BDF5-A606A8083BF9}</a:tableStyleId>
              </a:tblPr>
              <a:tblGrid>
                <a:gridCol w="2277979">
                  <a:extLst>
                    <a:ext uri="{9D8B030D-6E8A-4147-A177-3AD203B41FA5}">
                      <a16:colId xmlns:a16="http://schemas.microsoft.com/office/drawing/2014/main" val="338695658"/>
                    </a:ext>
                  </a:extLst>
                </a:gridCol>
                <a:gridCol w="6320589">
                  <a:extLst>
                    <a:ext uri="{9D8B030D-6E8A-4147-A177-3AD203B41FA5}">
                      <a16:colId xmlns:a16="http://schemas.microsoft.com/office/drawing/2014/main" val="2081256457"/>
                    </a:ext>
                  </a:extLst>
                </a:gridCol>
              </a:tblGrid>
              <a:tr h="663718">
                <a:tc>
                  <a:txBody>
                    <a:bodyPr/>
                    <a:lstStyle/>
                    <a:p>
                      <a:pPr lvl="0" algn="ctr"/>
                      <a:r>
                        <a:rPr lang="es-MX" sz="2400" dirty="0"/>
                        <a:t>Categoría A</a:t>
                      </a:r>
                      <a:endParaRPr lang="es-CO" sz="2400" dirty="0"/>
                    </a:p>
                  </a:txBody>
                  <a:tcPr/>
                </a:tc>
                <a:tc>
                  <a:txBody>
                    <a:bodyPr/>
                    <a:lstStyle/>
                    <a:p>
                      <a:pPr algn="ctr"/>
                      <a:r>
                        <a:rPr lang="es-MX" sz="2400" b="0" i="0" u="none" strike="noStrike" kern="1200" dirty="0">
                          <a:solidFill>
                            <a:schemeClr val="dk1"/>
                          </a:solidFill>
                          <a:effectLst/>
                          <a:latin typeface="+mn-lt"/>
                          <a:ea typeface="+mn-ea"/>
                          <a:cs typeface="+mn-cs"/>
                        </a:rPr>
                        <a:t>Mejora en el Desarrollo del Modelo de Gestión Jurídica Pública -MGJP</a:t>
                      </a:r>
                      <a:endParaRPr lang="es-CO" sz="2400" i="0" dirty="0"/>
                    </a:p>
                  </a:txBody>
                  <a:tcPr/>
                </a:tc>
                <a:extLst>
                  <a:ext uri="{0D108BD9-81ED-4DB2-BD59-A6C34878D82A}">
                    <a16:rowId xmlns:a16="http://schemas.microsoft.com/office/drawing/2014/main" val="3880379560"/>
                  </a:ext>
                </a:extLst>
              </a:tr>
              <a:tr h="66371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2400" b="1" dirty="0"/>
                        <a:t>Categoría B</a:t>
                      </a:r>
                      <a:endParaRPr lang="es-CO" sz="2400" b="1" dirty="0"/>
                    </a:p>
                    <a:p>
                      <a:pPr lvl="0" algn="ctr"/>
                      <a:endParaRPr lang="es-CO" sz="2400" dirty="0"/>
                    </a:p>
                  </a:txBody>
                  <a:tcPr/>
                </a:tc>
                <a:tc>
                  <a:txBody>
                    <a:bodyPr/>
                    <a:lstStyle/>
                    <a:p>
                      <a:pPr algn="ctr"/>
                      <a:r>
                        <a:rPr lang="es-CO" sz="2400" b="0" i="0" u="none" strike="noStrike" kern="1200" dirty="0">
                          <a:solidFill>
                            <a:schemeClr val="dk1"/>
                          </a:solidFill>
                          <a:effectLst/>
                          <a:latin typeface="+mn-lt"/>
                          <a:ea typeface="+mn-ea"/>
                          <a:cs typeface="+mn-cs"/>
                        </a:rPr>
                        <a:t>Lucha Anticorrupción</a:t>
                      </a:r>
                      <a:endParaRPr lang="es-CO" sz="2400" i="0" dirty="0"/>
                    </a:p>
                  </a:txBody>
                  <a:tcPr/>
                </a:tc>
                <a:extLst>
                  <a:ext uri="{0D108BD9-81ED-4DB2-BD59-A6C34878D82A}">
                    <a16:rowId xmlns:a16="http://schemas.microsoft.com/office/drawing/2014/main" val="147875516"/>
                  </a:ext>
                </a:extLst>
              </a:tr>
              <a:tr h="66371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2400" b="1" dirty="0"/>
                        <a:t>Categoría C</a:t>
                      </a:r>
                      <a:endParaRPr lang="es-CO" sz="2400" b="1" dirty="0"/>
                    </a:p>
                    <a:p>
                      <a:pPr lvl="0" algn="ctr"/>
                      <a:endParaRPr lang="es-CO" sz="2400" b="1" dirty="0"/>
                    </a:p>
                  </a:txBody>
                  <a:tcPr/>
                </a:tc>
                <a:tc>
                  <a:txBody>
                    <a:bodyPr/>
                    <a:lstStyle/>
                    <a:p>
                      <a:pPr algn="ctr"/>
                      <a:r>
                        <a:rPr lang="es-CO" sz="2400" b="0" i="0" u="none" strike="noStrike" kern="1200" dirty="0">
                          <a:solidFill>
                            <a:schemeClr val="dk1"/>
                          </a:solidFill>
                          <a:effectLst/>
                          <a:latin typeface="+mn-lt"/>
                          <a:ea typeface="+mn-ea"/>
                          <a:cs typeface="+mn-cs"/>
                        </a:rPr>
                        <a:t>Organización Administrativa Eficiente</a:t>
                      </a:r>
                      <a:endParaRPr lang="es-CO" sz="2400" i="0" dirty="0"/>
                    </a:p>
                  </a:txBody>
                  <a:tcPr/>
                </a:tc>
                <a:extLst>
                  <a:ext uri="{0D108BD9-81ED-4DB2-BD59-A6C34878D82A}">
                    <a16:rowId xmlns:a16="http://schemas.microsoft.com/office/drawing/2014/main" val="3046590972"/>
                  </a:ext>
                </a:extLst>
              </a:tr>
              <a:tr h="66371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2400" b="1" dirty="0"/>
                        <a:t>Categoría D</a:t>
                      </a:r>
                      <a:endParaRPr lang="es-CO" sz="2400" b="1" dirty="0"/>
                    </a:p>
                    <a:p>
                      <a:pPr lvl="0" algn="ctr"/>
                      <a:endParaRPr lang="es-CO" sz="2400" b="1" dirty="0"/>
                    </a:p>
                  </a:txBody>
                  <a:tcPr/>
                </a:tc>
                <a:tc>
                  <a:txBody>
                    <a:bodyPr/>
                    <a:lstStyle/>
                    <a:p>
                      <a:pPr algn="ctr"/>
                      <a:r>
                        <a:rPr lang="es-MX" sz="2400" b="0" i="0" u="none" strike="noStrike" kern="1200" dirty="0">
                          <a:solidFill>
                            <a:schemeClr val="dk1"/>
                          </a:solidFill>
                          <a:effectLst/>
                          <a:latin typeface="+mn-lt"/>
                          <a:ea typeface="+mn-ea"/>
                          <a:cs typeface="+mn-cs"/>
                        </a:rPr>
                        <a:t>Gestión para la Participación Incidente en la Producción Normativa</a:t>
                      </a:r>
                      <a:endParaRPr lang="es-CO" sz="2400" i="0" dirty="0"/>
                    </a:p>
                  </a:txBody>
                  <a:tcPr/>
                </a:tc>
                <a:extLst>
                  <a:ext uri="{0D108BD9-81ED-4DB2-BD59-A6C34878D82A}">
                    <a16:rowId xmlns:a16="http://schemas.microsoft.com/office/drawing/2014/main" val="2528419136"/>
                  </a:ext>
                </a:extLst>
              </a:tr>
              <a:tr h="66371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2400" b="1" dirty="0"/>
                        <a:t>Categoría E</a:t>
                      </a:r>
                      <a:endParaRPr lang="es-CO" sz="2400" b="1" dirty="0"/>
                    </a:p>
                    <a:p>
                      <a:pPr lvl="0" algn="ctr"/>
                      <a:endParaRPr lang="es-CO" sz="2400" b="1" dirty="0"/>
                    </a:p>
                  </a:txBody>
                  <a:tcPr/>
                </a:tc>
                <a:tc>
                  <a:txBody>
                    <a:bodyPr/>
                    <a:lstStyle/>
                    <a:p>
                      <a:pPr algn="ctr"/>
                      <a:r>
                        <a:rPr lang="es-CO" sz="2400" b="0" i="0" u="none" strike="noStrike" kern="1200" dirty="0">
                          <a:solidFill>
                            <a:schemeClr val="dk1"/>
                          </a:solidFill>
                          <a:effectLst/>
                          <a:latin typeface="+mn-lt"/>
                          <a:ea typeface="+mn-ea"/>
                          <a:cs typeface="+mn-cs"/>
                        </a:rPr>
                        <a:t>Prevención del Daño Antijurídico</a:t>
                      </a:r>
                      <a:endParaRPr lang="es-CO" sz="2400" i="0" dirty="0"/>
                    </a:p>
                  </a:txBody>
                  <a:tcPr/>
                </a:tc>
                <a:extLst>
                  <a:ext uri="{0D108BD9-81ED-4DB2-BD59-A6C34878D82A}">
                    <a16:rowId xmlns:a16="http://schemas.microsoft.com/office/drawing/2014/main" val="2306002490"/>
                  </a:ext>
                </a:extLst>
              </a:tr>
              <a:tr h="66371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2400" b="1" dirty="0"/>
                        <a:t>Categoría F</a:t>
                      </a:r>
                      <a:endParaRPr lang="es-CO" sz="2400" b="1" dirty="0"/>
                    </a:p>
                    <a:p>
                      <a:pPr lvl="0" algn="ctr"/>
                      <a:endParaRPr lang="es-CO" sz="2400" b="1" dirty="0"/>
                    </a:p>
                  </a:txBody>
                  <a:tcPr/>
                </a:tc>
                <a:tc>
                  <a:txBody>
                    <a:bodyPr/>
                    <a:lstStyle/>
                    <a:p>
                      <a:pPr algn="ctr"/>
                      <a:r>
                        <a:rPr lang="es-CO" sz="2400" b="0" i="0" u="none" strike="noStrike" kern="1200" dirty="0">
                          <a:solidFill>
                            <a:schemeClr val="dk1"/>
                          </a:solidFill>
                          <a:effectLst/>
                          <a:latin typeface="+mn-lt"/>
                          <a:ea typeface="+mn-ea"/>
                          <a:cs typeface="+mn-cs"/>
                        </a:rPr>
                        <a:t>Recuperación del Patrimonio Público</a:t>
                      </a:r>
                      <a:endParaRPr lang="es-CO" sz="2400" i="0" dirty="0"/>
                    </a:p>
                  </a:txBody>
                  <a:tcPr/>
                </a:tc>
                <a:extLst>
                  <a:ext uri="{0D108BD9-81ED-4DB2-BD59-A6C34878D82A}">
                    <a16:rowId xmlns:a16="http://schemas.microsoft.com/office/drawing/2014/main" val="601169556"/>
                  </a:ext>
                </a:extLst>
              </a:tr>
            </a:tbl>
          </a:graphicData>
        </a:graphic>
      </p:graphicFrame>
    </p:spTree>
    <p:extLst>
      <p:ext uri="{BB962C8B-B14F-4D97-AF65-F5344CB8AC3E}">
        <p14:creationId xmlns:p14="http://schemas.microsoft.com/office/powerpoint/2010/main" val="3877054256"/>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12" name="Imagen 11" descr="Texto&#10;&#10;Descripción generada automáticamente">
            <a:extLst>
              <a:ext uri="{FF2B5EF4-FFF2-40B4-BE49-F238E27FC236}">
                <a16:creationId xmlns:a16="http://schemas.microsoft.com/office/drawing/2014/main" id="{51742F99-D85C-4B5F-97E8-9B9CD277448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2526" y="5566891"/>
            <a:ext cx="1098934" cy="365280"/>
          </a:xfrm>
          <a:prstGeom prst="rect">
            <a:avLst/>
          </a:prstGeom>
        </p:spPr>
      </p:pic>
      <p:sp>
        <p:nvSpPr>
          <p:cNvPr id="13" name="CuadroTexto 12">
            <a:extLst>
              <a:ext uri="{FF2B5EF4-FFF2-40B4-BE49-F238E27FC236}">
                <a16:creationId xmlns:a16="http://schemas.microsoft.com/office/drawing/2014/main" id="{008577FF-F5D4-45BB-B2D1-C11954BEF0E7}"/>
              </a:ext>
            </a:extLst>
          </p:cNvPr>
          <p:cNvSpPr txBox="1"/>
          <p:nvPr/>
        </p:nvSpPr>
        <p:spPr>
          <a:xfrm>
            <a:off x="368968" y="312509"/>
            <a:ext cx="8570138" cy="430887"/>
          </a:xfrm>
          <a:prstGeom prst="rect">
            <a:avLst/>
          </a:prstGeom>
          <a:solidFill>
            <a:srgbClr val="C00000"/>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s-CO" sz="2200" b="1" dirty="0">
                <a:solidFill>
                  <a:schemeClr val="bg1"/>
                </a:solidFill>
                <a:latin typeface="Arial" panose="020B0604020202020204" pitchFamily="34" charset="0"/>
                <a:cs typeface="Arial" panose="020B0604020202020204" pitchFamily="34" charset="0"/>
              </a:rPr>
              <a:t> </a:t>
            </a:r>
            <a:r>
              <a:rPr lang="es-MX" sz="2200" b="1" dirty="0">
                <a:solidFill>
                  <a:schemeClr val="bg1"/>
                </a:solidFill>
                <a:latin typeface="Arial" panose="020B0604020202020204" pitchFamily="34" charset="0"/>
                <a:cs typeface="Arial" panose="020B0604020202020204" pitchFamily="34" charset="0"/>
              </a:rPr>
              <a:t>Distinción de Buenas Prácticas en la Gestión Jurídica Distrital</a:t>
            </a:r>
            <a:endParaRPr lang="es-CO" sz="2200" b="1" dirty="0">
              <a:solidFill>
                <a:schemeClr val="bg1"/>
              </a:solidFill>
              <a:latin typeface="Arial" panose="020B0604020202020204" pitchFamily="34" charset="0"/>
              <a:cs typeface="Arial" panose="020B0604020202020204" pitchFamily="34" charset="0"/>
            </a:endParaRPr>
          </a:p>
        </p:txBody>
      </p:sp>
      <p:pic>
        <p:nvPicPr>
          <p:cNvPr id="2" name="Imagen 1"/>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643957" y="6242855"/>
            <a:ext cx="1548043" cy="514561"/>
          </a:xfrm>
          <a:prstGeom prst="rect">
            <a:avLst/>
          </a:prstGeom>
        </p:spPr>
      </p:pic>
      <p:sp>
        <p:nvSpPr>
          <p:cNvPr id="10" name="CuadroTexto 9"/>
          <p:cNvSpPr txBox="1"/>
          <p:nvPr/>
        </p:nvSpPr>
        <p:spPr>
          <a:xfrm>
            <a:off x="2179121" y="3870785"/>
            <a:ext cx="10689986" cy="2308324"/>
          </a:xfrm>
          <a:prstGeom prst="rect">
            <a:avLst/>
          </a:prstGeom>
          <a:noFill/>
        </p:spPr>
        <p:txBody>
          <a:bodyPr wrap="square" rtlCol="0">
            <a:spAutoFit/>
          </a:bodyPr>
          <a:lstStyle/>
          <a:p>
            <a:endParaRPr lang="es-MX" dirty="0">
              <a:latin typeface="Arial Black" panose="020B0A04020102020204" pitchFamily="34" charset="0"/>
              <a:cs typeface="Arial" panose="020B0604020202020204" pitchFamily="34" charset="0"/>
            </a:endParaRPr>
          </a:p>
          <a:p>
            <a:endParaRPr lang="es-CO" dirty="0">
              <a:latin typeface="Arial Black" panose="020B0A04020102020204" pitchFamily="34" charset="0"/>
              <a:cs typeface="Arial" panose="020B0604020202020204" pitchFamily="34" charset="0"/>
            </a:endParaRPr>
          </a:p>
          <a:p>
            <a:pPr lvl="0"/>
            <a:endParaRPr lang="es-MX" dirty="0">
              <a:latin typeface="Arial Black" panose="020B0A04020102020204" pitchFamily="34" charset="0"/>
              <a:cs typeface="Arial" panose="020B0604020202020204" pitchFamily="34" charset="0"/>
            </a:endParaRPr>
          </a:p>
          <a:p>
            <a:endParaRPr lang="es-MX" dirty="0">
              <a:latin typeface="Arial Black" panose="020B0A04020102020204" pitchFamily="34" charset="0"/>
              <a:cs typeface="Arial" panose="020B0604020202020204" pitchFamily="34" charset="0"/>
            </a:endParaRPr>
          </a:p>
          <a:p>
            <a:endParaRPr lang="es-CO" dirty="0">
              <a:latin typeface="Arial Black" panose="020B0A04020102020204" pitchFamily="34" charset="0"/>
              <a:cs typeface="Arial" panose="020B0604020202020204" pitchFamily="34" charset="0"/>
            </a:endParaRPr>
          </a:p>
          <a:p>
            <a:pPr lvl="0"/>
            <a:endParaRPr lang="es-CO" dirty="0">
              <a:latin typeface="Arial Black" panose="020B0A04020102020204" pitchFamily="34" charset="0"/>
              <a:cs typeface="Arial" panose="020B0604020202020204" pitchFamily="34" charset="0"/>
            </a:endParaRPr>
          </a:p>
          <a:p>
            <a:endParaRPr lang="es-MX" dirty="0">
              <a:latin typeface="Arial" panose="020B0604020202020204" pitchFamily="34" charset="0"/>
              <a:cs typeface="Arial" panose="020B0604020202020204" pitchFamily="34" charset="0"/>
            </a:endParaRPr>
          </a:p>
          <a:p>
            <a:endParaRPr lang="es-CO" dirty="0">
              <a:latin typeface="Arial" panose="020B0604020202020204" pitchFamily="34" charset="0"/>
              <a:cs typeface="Arial" panose="020B0604020202020204" pitchFamily="34" charset="0"/>
            </a:endParaRPr>
          </a:p>
        </p:txBody>
      </p:sp>
      <p:grpSp>
        <p:nvGrpSpPr>
          <p:cNvPr id="114" name="Group 57">
            <a:extLst>
              <a:ext uri="{FF2B5EF4-FFF2-40B4-BE49-F238E27FC236}">
                <a16:creationId xmlns:a16="http://schemas.microsoft.com/office/drawing/2014/main" id="{1C71485D-069D-4115-8E71-5B5A8E5A551C}"/>
              </a:ext>
            </a:extLst>
          </p:cNvPr>
          <p:cNvGrpSpPr/>
          <p:nvPr/>
        </p:nvGrpSpPr>
        <p:grpSpPr>
          <a:xfrm>
            <a:off x="9205110" y="520258"/>
            <a:ext cx="2219252" cy="5622493"/>
            <a:chOff x="8501432" y="77155"/>
            <a:chExt cx="2685350" cy="6803354"/>
          </a:xfrm>
        </p:grpSpPr>
        <p:sp>
          <p:nvSpPr>
            <p:cNvPr id="115" name="Freeform: Shape 58">
              <a:extLst>
                <a:ext uri="{FF2B5EF4-FFF2-40B4-BE49-F238E27FC236}">
                  <a16:creationId xmlns:a16="http://schemas.microsoft.com/office/drawing/2014/main" id="{0FA5A79A-5EEE-4EA0-BE6B-B1D5E98AC179}"/>
                </a:ext>
              </a:extLst>
            </p:cNvPr>
            <p:cNvSpPr/>
            <p:nvPr/>
          </p:nvSpPr>
          <p:spPr>
            <a:xfrm>
              <a:off x="9594444" y="6200794"/>
              <a:ext cx="1005942" cy="467880"/>
            </a:xfrm>
            <a:custGeom>
              <a:avLst/>
              <a:gdLst>
                <a:gd name="connsiteX0" fmla="*/ 46881 w 1005941"/>
                <a:gd name="connsiteY0" fmla="*/ 266526 h 467879"/>
                <a:gd name="connsiteX1" fmla="*/ 46881 w 1005941"/>
                <a:gd name="connsiteY1" fmla="*/ 175289 h 467879"/>
                <a:gd name="connsiteX2" fmla="*/ 67935 w 1005941"/>
                <a:gd name="connsiteY2" fmla="*/ 107447 h 467879"/>
                <a:gd name="connsiteX3" fmla="*/ 355681 w 1005941"/>
                <a:gd name="connsiteY3" fmla="*/ 105107 h 467879"/>
                <a:gd name="connsiteX4" fmla="*/ 472651 w 1005941"/>
                <a:gd name="connsiteY4" fmla="*/ 44283 h 467879"/>
                <a:gd name="connsiteX5" fmla="*/ 507742 w 1005941"/>
                <a:gd name="connsiteY5" fmla="*/ 72356 h 467879"/>
                <a:gd name="connsiteX6" fmla="*/ 739343 w 1005941"/>
                <a:gd name="connsiteY6" fmla="*/ 247811 h 467879"/>
                <a:gd name="connsiteX7" fmla="*/ 790810 w 1005941"/>
                <a:gd name="connsiteY7" fmla="*/ 259508 h 467879"/>
                <a:gd name="connsiteX8" fmla="*/ 917137 w 1005941"/>
                <a:gd name="connsiteY8" fmla="*/ 273545 h 467879"/>
                <a:gd name="connsiteX9" fmla="*/ 973283 w 1005941"/>
                <a:gd name="connsiteY9" fmla="*/ 329690 h 467879"/>
                <a:gd name="connsiteX10" fmla="*/ 926495 w 1005941"/>
                <a:gd name="connsiteY10" fmla="*/ 392854 h 467879"/>
                <a:gd name="connsiteX11" fmla="*/ 470312 w 1005941"/>
                <a:gd name="connsiteY11" fmla="*/ 392854 h 467879"/>
                <a:gd name="connsiteX12" fmla="*/ 320590 w 1005941"/>
                <a:gd name="connsiteY12" fmla="*/ 376478 h 467879"/>
                <a:gd name="connsiteX13" fmla="*/ 96008 w 1005941"/>
                <a:gd name="connsiteY13" fmla="*/ 362441 h 467879"/>
                <a:gd name="connsiteX14" fmla="*/ 46881 w 1005941"/>
                <a:gd name="connsiteY14" fmla="*/ 296938 h 467879"/>
                <a:gd name="connsiteX15" fmla="*/ 46881 w 1005941"/>
                <a:gd name="connsiteY15" fmla="*/ 266526 h 467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05941" h="467879">
                  <a:moveTo>
                    <a:pt x="46881" y="266526"/>
                  </a:moveTo>
                  <a:cubicBezTo>
                    <a:pt x="44541" y="236114"/>
                    <a:pt x="44541" y="208041"/>
                    <a:pt x="46881" y="175289"/>
                  </a:cubicBezTo>
                  <a:cubicBezTo>
                    <a:pt x="53899" y="151895"/>
                    <a:pt x="60917" y="130841"/>
                    <a:pt x="67935" y="107447"/>
                  </a:cubicBezTo>
                  <a:cubicBezTo>
                    <a:pt x="163851" y="107447"/>
                    <a:pt x="259766" y="112126"/>
                    <a:pt x="355681" y="105107"/>
                  </a:cubicBezTo>
                  <a:cubicBezTo>
                    <a:pt x="402469" y="100429"/>
                    <a:pt x="442239" y="79374"/>
                    <a:pt x="472651" y="44283"/>
                  </a:cubicBezTo>
                  <a:cubicBezTo>
                    <a:pt x="498385" y="37265"/>
                    <a:pt x="498385" y="60659"/>
                    <a:pt x="507742" y="72356"/>
                  </a:cubicBezTo>
                  <a:cubicBezTo>
                    <a:pt x="568567" y="154235"/>
                    <a:pt x="624712" y="215060"/>
                    <a:pt x="739343" y="247811"/>
                  </a:cubicBezTo>
                  <a:cubicBezTo>
                    <a:pt x="751040" y="252490"/>
                    <a:pt x="776773" y="259508"/>
                    <a:pt x="790810" y="259508"/>
                  </a:cubicBezTo>
                  <a:cubicBezTo>
                    <a:pt x="835258" y="266526"/>
                    <a:pt x="868010" y="271205"/>
                    <a:pt x="917137" y="273545"/>
                  </a:cubicBezTo>
                  <a:cubicBezTo>
                    <a:pt x="959246" y="280562"/>
                    <a:pt x="970943" y="296938"/>
                    <a:pt x="973283" y="329690"/>
                  </a:cubicBezTo>
                  <a:cubicBezTo>
                    <a:pt x="977962" y="364781"/>
                    <a:pt x="956907" y="383496"/>
                    <a:pt x="926495" y="392854"/>
                  </a:cubicBezTo>
                  <a:cubicBezTo>
                    <a:pt x="776773" y="448999"/>
                    <a:pt x="617694" y="460696"/>
                    <a:pt x="470312" y="392854"/>
                  </a:cubicBezTo>
                  <a:cubicBezTo>
                    <a:pt x="421185" y="369460"/>
                    <a:pt x="376736" y="367120"/>
                    <a:pt x="320590" y="376478"/>
                  </a:cubicBezTo>
                  <a:cubicBezTo>
                    <a:pt x="219996" y="395193"/>
                    <a:pt x="173208" y="378817"/>
                    <a:pt x="96008" y="362441"/>
                  </a:cubicBezTo>
                  <a:cubicBezTo>
                    <a:pt x="58578" y="355423"/>
                    <a:pt x="32844" y="336708"/>
                    <a:pt x="46881" y="296938"/>
                  </a:cubicBezTo>
                  <a:cubicBezTo>
                    <a:pt x="51559" y="287581"/>
                    <a:pt x="46881" y="287581"/>
                    <a:pt x="46881" y="266526"/>
                  </a:cubicBezTo>
                  <a:close/>
                </a:path>
              </a:pathLst>
            </a:custGeom>
            <a:solidFill>
              <a:schemeClr val="bg1">
                <a:lumMod val="85000"/>
              </a:schemeClr>
            </a:solidFill>
            <a:ln w="23341" cap="flat">
              <a:noFill/>
              <a:prstDash val="solid"/>
              <a:miter/>
            </a:ln>
          </p:spPr>
          <p:txBody>
            <a:bodyPr rtlCol="0" anchor="ctr"/>
            <a:lstStyle/>
            <a:p>
              <a:endParaRPr lang="en-US"/>
            </a:p>
          </p:txBody>
        </p:sp>
        <p:sp>
          <p:nvSpPr>
            <p:cNvPr id="116" name="Freeform: Shape 59">
              <a:extLst>
                <a:ext uri="{FF2B5EF4-FFF2-40B4-BE49-F238E27FC236}">
                  <a16:creationId xmlns:a16="http://schemas.microsoft.com/office/drawing/2014/main" id="{186B4D4D-F9B6-4D60-9220-DC9274964878}"/>
                </a:ext>
              </a:extLst>
            </p:cNvPr>
            <p:cNvSpPr/>
            <p:nvPr/>
          </p:nvSpPr>
          <p:spPr>
            <a:xfrm>
              <a:off x="9061971" y="6285779"/>
              <a:ext cx="444486" cy="584850"/>
            </a:xfrm>
            <a:custGeom>
              <a:avLst/>
              <a:gdLst>
                <a:gd name="connsiteX0" fmla="*/ 102117 w 444485"/>
                <a:gd name="connsiteY0" fmla="*/ 247044 h 584849"/>
                <a:gd name="connsiteX1" fmla="*/ 111474 w 444485"/>
                <a:gd name="connsiteY1" fmla="*/ 76268 h 584849"/>
                <a:gd name="connsiteX2" fmla="*/ 319681 w 444485"/>
                <a:gd name="connsiteY2" fmla="*/ 43516 h 584849"/>
                <a:gd name="connsiteX3" fmla="*/ 382844 w 444485"/>
                <a:gd name="connsiteY3" fmla="*/ 55213 h 584849"/>
                <a:gd name="connsiteX4" fmla="*/ 392202 w 444485"/>
                <a:gd name="connsiteY4" fmla="*/ 300850 h 584849"/>
                <a:gd name="connsiteX5" fmla="*/ 417935 w 444485"/>
                <a:gd name="connsiteY5" fmla="*/ 424839 h 584849"/>
                <a:gd name="connsiteX6" fmla="*/ 340735 w 444485"/>
                <a:gd name="connsiteY6" fmla="*/ 537130 h 584849"/>
                <a:gd name="connsiteX7" fmla="*/ 102117 w 444485"/>
                <a:gd name="connsiteY7" fmla="*/ 532450 h 584849"/>
                <a:gd name="connsiteX8" fmla="*/ 55329 w 444485"/>
                <a:gd name="connsiteY8" fmla="*/ 389748 h 584849"/>
                <a:gd name="connsiteX9" fmla="*/ 102117 w 444485"/>
                <a:gd name="connsiteY9" fmla="*/ 247044 h 584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4485" h="584849">
                  <a:moveTo>
                    <a:pt x="102117" y="247044"/>
                  </a:moveTo>
                  <a:cubicBezTo>
                    <a:pt x="113814" y="190899"/>
                    <a:pt x="120832" y="151129"/>
                    <a:pt x="111474" y="76268"/>
                  </a:cubicBezTo>
                  <a:cubicBezTo>
                    <a:pt x="181656" y="66910"/>
                    <a:pt x="247159" y="38838"/>
                    <a:pt x="319681" y="43516"/>
                  </a:cubicBezTo>
                  <a:cubicBezTo>
                    <a:pt x="340735" y="45856"/>
                    <a:pt x="364129" y="45856"/>
                    <a:pt x="382844" y="55213"/>
                  </a:cubicBezTo>
                  <a:cubicBezTo>
                    <a:pt x="394541" y="141771"/>
                    <a:pt x="373487" y="218971"/>
                    <a:pt x="392202" y="300850"/>
                  </a:cubicBezTo>
                  <a:cubicBezTo>
                    <a:pt x="403899" y="342960"/>
                    <a:pt x="413257" y="382729"/>
                    <a:pt x="417935" y="424839"/>
                  </a:cubicBezTo>
                  <a:cubicBezTo>
                    <a:pt x="427293" y="502039"/>
                    <a:pt x="413257" y="523093"/>
                    <a:pt x="340735" y="537130"/>
                  </a:cubicBezTo>
                  <a:cubicBezTo>
                    <a:pt x="258856" y="551166"/>
                    <a:pt x="183996" y="548827"/>
                    <a:pt x="102117" y="532450"/>
                  </a:cubicBezTo>
                  <a:cubicBezTo>
                    <a:pt x="43632" y="520753"/>
                    <a:pt x="29595" y="459930"/>
                    <a:pt x="55329" y="389748"/>
                  </a:cubicBezTo>
                  <a:cubicBezTo>
                    <a:pt x="71704" y="340620"/>
                    <a:pt x="88080" y="300850"/>
                    <a:pt x="102117" y="247044"/>
                  </a:cubicBezTo>
                  <a:close/>
                </a:path>
              </a:pathLst>
            </a:custGeom>
            <a:solidFill>
              <a:schemeClr val="bg1">
                <a:lumMod val="85000"/>
              </a:schemeClr>
            </a:solidFill>
            <a:ln w="23341" cap="flat">
              <a:noFill/>
              <a:prstDash val="solid"/>
              <a:miter/>
            </a:ln>
          </p:spPr>
          <p:txBody>
            <a:bodyPr rtlCol="0" anchor="ctr"/>
            <a:lstStyle/>
            <a:p>
              <a:endParaRPr lang="en-US"/>
            </a:p>
          </p:txBody>
        </p:sp>
        <p:sp>
          <p:nvSpPr>
            <p:cNvPr id="117" name="Freeform: Shape 60">
              <a:extLst>
                <a:ext uri="{FF2B5EF4-FFF2-40B4-BE49-F238E27FC236}">
                  <a16:creationId xmlns:a16="http://schemas.microsoft.com/office/drawing/2014/main" id="{D0737161-293C-490C-8AD4-3A72A4BF5AC1}"/>
                </a:ext>
              </a:extLst>
            </p:cNvPr>
            <p:cNvSpPr/>
            <p:nvPr/>
          </p:nvSpPr>
          <p:spPr>
            <a:xfrm>
              <a:off x="9229390" y="444935"/>
              <a:ext cx="652894" cy="1140679"/>
            </a:xfrm>
            <a:custGeom>
              <a:avLst/>
              <a:gdLst>
                <a:gd name="connsiteX0" fmla="*/ 693217 w 725213"/>
                <a:gd name="connsiteY0" fmla="*/ 121584 h 1216487"/>
                <a:gd name="connsiteX1" fmla="*/ 697896 w 725213"/>
                <a:gd name="connsiteY1" fmla="*/ 166033 h 1216487"/>
                <a:gd name="connsiteX2" fmla="*/ 697896 w 725213"/>
                <a:gd name="connsiteY2" fmla="*/ 273645 h 1216487"/>
                <a:gd name="connsiteX3" fmla="*/ 655787 w 725213"/>
                <a:gd name="connsiteY3" fmla="*/ 456118 h 1216487"/>
                <a:gd name="connsiteX4" fmla="*/ 599641 w 725213"/>
                <a:gd name="connsiteY4" fmla="*/ 589464 h 1216487"/>
                <a:gd name="connsiteX5" fmla="*/ 543496 w 725213"/>
                <a:gd name="connsiteY5" fmla="*/ 666664 h 1216487"/>
                <a:gd name="connsiteX6" fmla="*/ 513084 w 725213"/>
                <a:gd name="connsiteY6" fmla="*/ 734507 h 1216487"/>
                <a:gd name="connsiteX7" fmla="*/ 452259 w 725213"/>
                <a:gd name="connsiteY7" fmla="*/ 750883 h 1216487"/>
                <a:gd name="connsiteX8" fmla="*/ 274465 w 725213"/>
                <a:gd name="connsiteY8" fmla="*/ 661986 h 1216487"/>
                <a:gd name="connsiteX9" fmla="*/ 501387 w 725213"/>
                <a:gd name="connsiteY9" fmla="*/ 764919 h 1216487"/>
                <a:gd name="connsiteX10" fmla="*/ 508405 w 725213"/>
                <a:gd name="connsiteY10" fmla="*/ 776616 h 1216487"/>
                <a:gd name="connsiteX11" fmla="*/ 475653 w 725213"/>
                <a:gd name="connsiteY11" fmla="*/ 1059684 h 1216487"/>
                <a:gd name="connsiteX12" fmla="*/ 456938 w 725213"/>
                <a:gd name="connsiteY12" fmla="*/ 1143902 h 1216487"/>
                <a:gd name="connsiteX13" fmla="*/ 438223 w 725213"/>
                <a:gd name="connsiteY13" fmla="*/ 1183672 h 1216487"/>
                <a:gd name="connsiteX14" fmla="*/ 253410 w 725213"/>
                <a:gd name="connsiteY14" fmla="*/ 926338 h 1216487"/>
                <a:gd name="connsiteX15" fmla="*/ 143459 w 725213"/>
                <a:gd name="connsiteY15" fmla="*/ 849138 h 1216487"/>
                <a:gd name="connsiteX16" fmla="*/ 59240 w 725213"/>
                <a:gd name="connsiteY16" fmla="*/ 605840 h 1216487"/>
                <a:gd name="connsiteX17" fmla="*/ 103689 w 725213"/>
                <a:gd name="connsiteY17" fmla="*/ 406991 h 1216487"/>
                <a:gd name="connsiteX18" fmla="*/ 192586 w 725213"/>
                <a:gd name="connsiteY18" fmla="*/ 411670 h 1216487"/>
                <a:gd name="connsiteX19" fmla="*/ 99010 w 725213"/>
                <a:gd name="connsiteY19" fmla="*/ 336809 h 1216487"/>
                <a:gd name="connsiteX20" fmla="*/ 66258 w 725213"/>
                <a:gd name="connsiteY20" fmla="*/ 261948 h 1216487"/>
                <a:gd name="connsiteX21" fmla="*/ 56901 w 725213"/>
                <a:gd name="connsiteY21" fmla="*/ 163694 h 1216487"/>
                <a:gd name="connsiteX22" fmla="*/ 204283 w 725213"/>
                <a:gd name="connsiteY22" fmla="*/ 297039 h 1216487"/>
                <a:gd name="connsiteX23" fmla="*/ 234695 w 725213"/>
                <a:gd name="connsiteY23" fmla="*/ 217500 h 1216487"/>
                <a:gd name="connsiteX24" fmla="*/ 279144 w 725213"/>
                <a:gd name="connsiteY24" fmla="*/ 170712 h 1216487"/>
                <a:gd name="connsiteX25" fmla="*/ 363362 w 725213"/>
                <a:gd name="connsiteY25" fmla="*/ 109887 h 1216487"/>
                <a:gd name="connsiteX26" fmla="*/ 506066 w 725213"/>
                <a:gd name="connsiteY26" fmla="*/ 63099 h 1216487"/>
                <a:gd name="connsiteX27" fmla="*/ 693217 w 725213"/>
                <a:gd name="connsiteY27" fmla="*/ 121584 h 1216487"/>
                <a:gd name="connsiteX0" fmla="*/ 650223 w 654902"/>
                <a:gd name="connsiteY0" fmla="*/ 78590 h 1140678"/>
                <a:gd name="connsiteX1" fmla="*/ 654902 w 654902"/>
                <a:gd name="connsiteY1" fmla="*/ 123039 h 1140678"/>
                <a:gd name="connsiteX2" fmla="*/ 654902 w 654902"/>
                <a:gd name="connsiteY2" fmla="*/ 230651 h 1140678"/>
                <a:gd name="connsiteX3" fmla="*/ 612793 w 654902"/>
                <a:gd name="connsiteY3" fmla="*/ 413124 h 1140678"/>
                <a:gd name="connsiteX4" fmla="*/ 556647 w 654902"/>
                <a:gd name="connsiteY4" fmla="*/ 546470 h 1140678"/>
                <a:gd name="connsiteX5" fmla="*/ 500502 w 654902"/>
                <a:gd name="connsiteY5" fmla="*/ 623670 h 1140678"/>
                <a:gd name="connsiteX6" fmla="*/ 470090 w 654902"/>
                <a:gd name="connsiteY6" fmla="*/ 691513 h 1140678"/>
                <a:gd name="connsiteX7" fmla="*/ 409265 w 654902"/>
                <a:gd name="connsiteY7" fmla="*/ 707889 h 1140678"/>
                <a:gd name="connsiteX8" fmla="*/ 231471 w 654902"/>
                <a:gd name="connsiteY8" fmla="*/ 618992 h 1140678"/>
                <a:gd name="connsiteX9" fmla="*/ 458393 w 654902"/>
                <a:gd name="connsiteY9" fmla="*/ 721925 h 1140678"/>
                <a:gd name="connsiteX10" fmla="*/ 465411 w 654902"/>
                <a:gd name="connsiteY10" fmla="*/ 733622 h 1140678"/>
                <a:gd name="connsiteX11" fmla="*/ 432659 w 654902"/>
                <a:gd name="connsiteY11" fmla="*/ 1016690 h 1140678"/>
                <a:gd name="connsiteX12" fmla="*/ 413944 w 654902"/>
                <a:gd name="connsiteY12" fmla="*/ 1100908 h 1140678"/>
                <a:gd name="connsiteX13" fmla="*/ 395229 w 654902"/>
                <a:gd name="connsiteY13" fmla="*/ 1140678 h 1140678"/>
                <a:gd name="connsiteX14" fmla="*/ 210416 w 654902"/>
                <a:gd name="connsiteY14" fmla="*/ 883344 h 1140678"/>
                <a:gd name="connsiteX15" fmla="*/ 100465 w 654902"/>
                <a:gd name="connsiteY15" fmla="*/ 806144 h 1140678"/>
                <a:gd name="connsiteX16" fmla="*/ 16246 w 654902"/>
                <a:gd name="connsiteY16" fmla="*/ 562846 h 1140678"/>
                <a:gd name="connsiteX17" fmla="*/ 57735 w 654902"/>
                <a:gd name="connsiteY17" fmla="*/ 346242 h 1140678"/>
                <a:gd name="connsiteX18" fmla="*/ 149592 w 654902"/>
                <a:gd name="connsiteY18" fmla="*/ 368676 h 1140678"/>
                <a:gd name="connsiteX19" fmla="*/ 56016 w 654902"/>
                <a:gd name="connsiteY19" fmla="*/ 293815 h 1140678"/>
                <a:gd name="connsiteX20" fmla="*/ 23264 w 654902"/>
                <a:gd name="connsiteY20" fmla="*/ 218954 h 1140678"/>
                <a:gd name="connsiteX21" fmla="*/ 13907 w 654902"/>
                <a:gd name="connsiteY21" fmla="*/ 120700 h 1140678"/>
                <a:gd name="connsiteX22" fmla="*/ 161289 w 654902"/>
                <a:gd name="connsiteY22" fmla="*/ 254045 h 1140678"/>
                <a:gd name="connsiteX23" fmla="*/ 191701 w 654902"/>
                <a:gd name="connsiteY23" fmla="*/ 174506 h 1140678"/>
                <a:gd name="connsiteX24" fmla="*/ 236150 w 654902"/>
                <a:gd name="connsiteY24" fmla="*/ 127718 h 1140678"/>
                <a:gd name="connsiteX25" fmla="*/ 320368 w 654902"/>
                <a:gd name="connsiteY25" fmla="*/ 66893 h 1140678"/>
                <a:gd name="connsiteX26" fmla="*/ 463072 w 654902"/>
                <a:gd name="connsiteY26" fmla="*/ 20105 h 1140678"/>
                <a:gd name="connsiteX27" fmla="*/ 650223 w 654902"/>
                <a:gd name="connsiteY27" fmla="*/ 78590 h 1140678"/>
                <a:gd name="connsiteX0" fmla="*/ 648214 w 652893"/>
                <a:gd name="connsiteY0" fmla="*/ 78590 h 1140678"/>
                <a:gd name="connsiteX1" fmla="*/ 652893 w 652893"/>
                <a:gd name="connsiteY1" fmla="*/ 123039 h 1140678"/>
                <a:gd name="connsiteX2" fmla="*/ 652893 w 652893"/>
                <a:gd name="connsiteY2" fmla="*/ 230651 h 1140678"/>
                <a:gd name="connsiteX3" fmla="*/ 610784 w 652893"/>
                <a:gd name="connsiteY3" fmla="*/ 413124 h 1140678"/>
                <a:gd name="connsiteX4" fmla="*/ 554638 w 652893"/>
                <a:gd name="connsiteY4" fmla="*/ 546470 h 1140678"/>
                <a:gd name="connsiteX5" fmla="*/ 498493 w 652893"/>
                <a:gd name="connsiteY5" fmla="*/ 623670 h 1140678"/>
                <a:gd name="connsiteX6" fmla="*/ 468081 w 652893"/>
                <a:gd name="connsiteY6" fmla="*/ 691513 h 1140678"/>
                <a:gd name="connsiteX7" fmla="*/ 407256 w 652893"/>
                <a:gd name="connsiteY7" fmla="*/ 707889 h 1140678"/>
                <a:gd name="connsiteX8" fmla="*/ 229462 w 652893"/>
                <a:gd name="connsiteY8" fmla="*/ 618992 h 1140678"/>
                <a:gd name="connsiteX9" fmla="*/ 456384 w 652893"/>
                <a:gd name="connsiteY9" fmla="*/ 721925 h 1140678"/>
                <a:gd name="connsiteX10" fmla="*/ 463402 w 652893"/>
                <a:gd name="connsiteY10" fmla="*/ 733622 h 1140678"/>
                <a:gd name="connsiteX11" fmla="*/ 430650 w 652893"/>
                <a:gd name="connsiteY11" fmla="*/ 1016690 h 1140678"/>
                <a:gd name="connsiteX12" fmla="*/ 411935 w 652893"/>
                <a:gd name="connsiteY12" fmla="*/ 1100908 h 1140678"/>
                <a:gd name="connsiteX13" fmla="*/ 393220 w 652893"/>
                <a:gd name="connsiteY13" fmla="*/ 1140678 h 1140678"/>
                <a:gd name="connsiteX14" fmla="*/ 208407 w 652893"/>
                <a:gd name="connsiteY14" fmla="*/ 883344 h 1140678"/>
                <a:gd name="connsiteX15" fmla="*/ 98456 w 652893"/>
                <a:gd name="connsiteY15" fmla="*/ 806144 h 1140678"/>
                <a:gd name="connsiteX16" fmla="*/ 14237 w 652893"/>
                <a:gd name="connsiteY16" fmla="*/ 562846 h 1140678"/>
                <a:gd name="connsiteX17" fmla="*/ 55726 w 652893"/>
                <a:gd name="connsiteY17" fmla="*/ 346242 h 1140678"/>
                <a:gd name="connsiteX18" fmla="*/ 147583 w 652893"/>
                <a:gd name="connsiteY18" fmla="*/ 368676 h 1140678"/>
                <a:gd name="connsiteX19" fmla="*/ 54007 w 652893"/>
                <a:gd name="connsiteY19" fmla="*/ 293815 h 1140678"/>
                <a:gd name="connsiteX20" fmla="*/ 21255 w 652893"/>
                <a:gd name="connsiteY20" fmla="*/ 218954 h 1140678"/>
                <a:gd name="connsiteX21" fmla="*/ 11898 w 652893"/>
                <a:gd name="connsiteY21" fmla="*/ 111822 h 1140678"/>
                <a:gd name="connsiteX22" fmla="*/ 159280 w 652893"/>
                <a:gd name="connsiteY22" fmla="*/ 254045 h 1140678"/>
                <a:gd name="connsiteX23" fmla="*/ 189692 w 652893"/>
                <a:gd name="connsiteY23" fmla="*/ 174506 h 1140678"/>
                <a:gd name="connsiteX24" fmla="*/ 234141 w 652893"/>
                <a:gd name="connsiteY24" fmla="*/ 127718 h 1140678"/>
                <a:gd name="connsiteX25" fmla="*/ 318359 w 652893"/>
                <a:gd name="connsiteY25" fmla="*/ 66893 h 1140678"/>
                <a:gd name="connsiteX26" fmla="*/ 461063 w 652893"/>
                <a:gd name="connsiteY26" fmla="*/ 20105 h 1140678"/>
                <a:gd name="connsiteX27" fmla="*/ 648214 w 652893"/>
                <a:gd name="connsiteY27" fmla="*/ 78590 h 1140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52893" h="1140678">
                  <a:moveTo>
                    <a:pt x="648214" y="78590"/>
                  </a:moveTo>
                  <a:cubicBezTo>
                    <a:pt x="650554" y="99645"/>
                    <a:pt x="652893" y="109003"/>
                    <a:pt x="652893" y="123039"/>
                  </a:cubicBezTo>
                  <a:lnTo>
                    <a:pt x="652893" y="230651"/>
                  </a:lnTo>
                  <a:cubicBezTo>
                    <a:pt x="615463" y="289136"/>
                    <a:pt x="608445" y="340603"/>
                    <a:pt x="610784" y="413124"/>
                  </a:cubicBezTo>
                  <a:cubicBezTo>
                    <a:pt x="613123" y="462252"/>
                    <a:pt x="589729" y="509040"/>
                    <a:pt x="554638" y="546470"/>
                  </a:cubicBezTo>
                  <a:cubicBezTo>
                    <a:pt x="533584" y="569864"/>
                    <a:pt x="517208" y="586240"/>
                    <a:pt x="498493" y="623670"/>
                  </a:cubicBezTo>
                  <a:cubicBezTo>
                    <a:pt x="486796" y="649404"/>
                    <a:pt x="479778" y="670458"/>
                    <a:pt x="468081" y="691513"/>
                  </a:cubicBezTo>
                  <a:cubicBezTo>
                    <a:pt x="456384" y="721925"/>
                    <a:pt x="430650" y="719586"/>
                    <a:pt x="407256" y="707889"/>
                  </a:cubicBezTo>
                  <a:cubicBezTo>
                    <a:pt x="344093" y="672798"/>
                    <a:pt x="271571" y="656422"/>
                    <a:pt x="229462" y="618992"/>
                  </a:cubicBezTo>
                  <a:cubicBezTo>
                    <a:pt x="290286" y="656422"/>
                    <a:pt x="369826" y="698531"/>
                    <a:pt x="456384" y="721925"/>
                  </a:cubicBezTo>
                  <a:cubicBezTo>
                    <a:pt x="461063" y="724265"/>
                    <a:pt x="463402" y="728943"/>
                    <a:pt x="463402" y="733622"/>
                  </a:cubicBezTo>
                  <a:cubicBezTo>
                    <a:pt x="482117" y="831877"/>
                    <a:pt x="442347" y="920774"/>
                    <a:pt x="430650" y="1016690"/>
                  </a:cubicBezTo>
                  <a:cubicBezTo>
                    <a:pt x="428311" y="1044762"/>
                    <a:pt x="418953" y="1072835"/>
                    <a:pt x="411935" y="1100908"/>
                  </a:cubicBezTo>
                  <a:cubicBezTo>
                    <a:pt x="397899" y="1110266"/>
                    <a:pt x="418953" y="1135999"/>
                    <a:pt x="393220" y="1140678"/>
                  </a:cubicBezTo>
                  <a:cubicBezTo>
                    <a:pt x="346432" y="1044762"/>
                    <a:pt x="273911" y="965223"/>
                    <a:pt x="208407" y="883344"/>
                  </a:cubicBezTo>
                  <a:cubicBezTo>
                    <a:pt x="180335" y="850592"/>
                    <a:pt x="135886" y="829538"/>
                    <a:pt x="98456" y="806144"/>
                  </a:cubicBezTo>
                  <a:cubicBezTo>
                    <a:pt x="9558" y="749998"/>
                    <a:pt x="-20854" y="658761"/>
                    <a:pt x="14237" y="562846"/>
                  </a:cubicBezTo>
                  <a:cubicBezTo>
                    <a:pt x="39971" y="499682"/>
                    <a:pt x="44029" y="414085"/>
                    <a:pt x="55726" y="346242"/>
                  </a:cubicBezTo>
                  <a:cubicBezTo>
                    <a:pt x="83799" y="360278"/>
                    <a:pt x="114831" y="406106"/>
                    <a:pt x="147583" y="368676"/>
                  </a:cubicBezTo>
                  <a:cubicBezTo>
                    <a:pt x="82080" y="368676"/>
                    <a:pt x="70383" y="354639"/>
                    <a:pt x="54007" y="293815"/>
                  </a:cubicBezTo>
                  <a:cubicBezTo>
                    <a:pt x="46989" y="268082"/>
                    <a:pt x="28273" y="249286"/>
                    <a:pt x="21255" y="218954"/>
                  </a:cubicBezTo>
                  <a:cubicBezTo>
                    <a:pt x="14237" y="188622"/>
                    <a:pt x="-13836" y="144573"/>
                    <a:pt x="11898" y="111822"/>
                  </a:cubicBezTo>
                  <a:cubicBezTo>
                    <a:pt x="86759" y="109482"/>
                    <a:pt x="154601" y="151112"/>
                    <a:pt x="159280" y="254045"/>
                  </a:cubicBezTo>
                  <a:cubicBezTo>
                    <a:pt x="192032" y="235330"/>
                    <a:pt x="192032" y="204918"/>
                    <a:pt x="189692" y="174506"/>
                  </a:cubicBezTo>
                  <a:cubicBezTo>
                    <a:pt x="187353" y="141754"/>
                    <a:pt x="194371" y="120700"/>
                    <a:pt x="234141" y="127718"/>
                  </a:cubicBezTo>
                  <a:cubicBezTo>
                    <a:pt x="283268" y="137075"/>
                    <a:pt x="304323" y="106663"/>
                    <a:pt x="318359" y="66893"/>
                  </a:cubicBezTo>
                  <a:cubicBezTo>
                    <a:pt x="337074" y="6069"/>
                    <a:pt x="411935" y="-22004"/>
                    <a:pt x="461063" y="20105"/>
                  </a:cubicBezTo>
                  <a:cubicBezTo>
                    <a:pt x="514869" y="57536"/>
                    <a:pt x="587390" y="66893"/>
                    <a:pt x="648214" y="78590"/>
                  </a:cubicBezTo>
                  <a:close/>
                </a:path>
              </a:pathLst>
            </a:custGeom>
            <a:solidFill>
              <a:schemeClr val="bg1">
                <a:lumMod val="85000"/>
              </a:schemeClr>
            </a:solidFill>
            <a:ln w="23341" cap="flat">
              <a:noFill/>
              <a:prstDash val="solid"/>
              <a:miter/>
            </a:ln>
          </p:spPr>
          <p:txBody>
            <a:bodyPr rtlCol="0" anchor="ctr"/>
            <a:lstStyle/>
            <a:p>
              <a:endParaRPr lang="en-US"/>
            </a:p>
          </p:txBody>
        </p:sp>
        <p:sp>
          <p:nvSpPr>
            <p:cNvPr id="118" name="Freeform: Shape 61">
              <a:extLst>
                <a:ext uri="{FF2B5EF4-FFF2-40B4-BE49-F238E27FC236}">
                  <a16:creationId xmlns:a16="http://schemas.microsoft.com/office/drawing/2014/main" id="{457718DC-3937-457E-B04F-11F06120962F}"/>
                </a:ext>
              </a:extLst>
            </p:cNvPr>
            <p:cNvSpPr/>
            <p:nvPr/>
          </p:nvSpPr>
          <p:spPr>
            <a:xfrm>
              <a:off x="8501432" y="926512"/>
              <a:ext cx="1777943" cy="1567398"/>
            </a:xfrm>
            <a:custGeom>
              <a:avLst/>
              <a:gdLst>
                <a:gd name="connsiteX0" fmla="*/ 1731761 w 1777943"/>
                <a:gd name="connsiteY0" fmla="*/ 1163792 h 1567397"/>
                <a:gd name="connsiteX1" fmla="*/ 1729422 w 1777943"/>
                <a:gd name="connsiteY1" fmla="*/ 1009392 h 1567397"/>
                <a:gd name="connsiteX2" fmla="*/ 1717725 w 1777943"/>
                <a:gd name="connsiteY2" fmla="*/ 971961 h 1567397"/>
                <a:gd name="connsiteX3" fmla="*/ 1663918 w 1777943"/>
                <a:gd name="connsiteY3" fmla="*/ 567245 h 1567397"/>
                <a:gd name="connsiteX4" fmla="*/ 1633506 w 1777943"/>
                <a:gd name="connsiteY4" fmla="*/ 461972 h 1567397"/>
                <a:gd name="connsiteX5" fmla="*/ 1523554 w 1777943"/>
                <a:gd name="connsiteY5" fmla="*/ 314590 h 1567397"/>
                <a:gd name="connsiteX6" fmla="*/ 1296633 w 1777943"/>
                <a:gd name="connsiteY6" fmla="*/ 192941 h 1567397"/>
                <a:gd name="connsiteX7" fmla="*/ 1294293 w 1777943"/>
                <a:gd name="connsiteY7" fmla="*/ 249087 h 1567397"/>
                <a:gd name="connsiteX8" fmla="*/ 1298972 w 1777943"/>
                <a:gd name="connsiteY8" fmla="*/ 330966 h 1567397"/>
                <a:gd name="connsiteX9" fmla="*/ 1284936 w 1777943"/>
                <a:gd name="connsiteY9" fmla="*/ 354360 h 1567397"/>
                <a:gd name="connsiteX10" fmla="*/ 1270899 w 1777943"/>
                <a:gd name="connsiteY10" fmla="*/ 349681 h 1567397"/>
                <a:gd name="connsiteX11" fmla="*/ 1280257 w 1777943"/>
                <a:gd name="connsiteY11" fmla="*/ 328627 h 1567397"/>
                <a:gd name="connsiteX12" fmla="*/ 1277918 w 1777943"/>
                <a:gd name="connsiteY12" fmla="*/ 263123 h 1567397"/>
                <a:gd name="connsiteX13" fmla="*/ 1263881 w 1777943"/>
                <a:gd name="connsiteY13" fmla="*/ 148493 h 1567397"/>
                <a:gd name="connsiteX14" fmla="*/ 1247505 w 1777943"/>
                <a:gd name="connsiteY14" fmla="*/ 134456 h 1567397"/>
                <a:gd name="connsiteX15" fmla="*/ 1224111 w 1777943"/>
                <a:gd name="connsiteY15" fmla="*/ 132117 h 1567397"/>
                <a:gd name="connsiteX16" fmla="*/ 1196039 w 1777943"/>
                <a:gd name="connsiteY16" fmla="*/ 213996 h 1567397"/>
                <a:gd name="connsiteX17" fmla="*/ 1184342 w 1777943"/>
                <a:gd name="connsiteY17" fmla="*/ 253766 h 1567397"/>
                <a:gd name="connsiteX18" fmla="*/ 1172645 w 1777943"/>
                <a:gd name="connsiteY18" fmla="*/ 394130 h 1567397"/>
                <a:gd name="connsiteX19" fmla="*/ 1128196 w 1777943"/>
                <a:gd name="connsiteY19" fmla="*/ 635088 h 1567397"/>
                <a:gd name="connsiteX20" fmla="*/ 835771 w 1777943"/>
                <a:gd name="connsiteY20" fmla="*/ 307572 h 1567397"/>
                <a:gd name="connsiteX21" fmla="*/ 760910 w 1777943"/>
                <a:gd name="connsiteY21" fmla="*/ 221014 h 1567397"/>
                <a:gd name="connsiteX22" fmla="*/ 756232 w 1777943"/>
                <a:gd name="connsiteY22" fmla="*/ 68953 h 1567397"/>
                <a:gd name="connsiteX23" fmla="*/ 737516 w 1777943"/>
                <a:gd name="connsiteY23" fmla="*/ 43220 h 1567397"/>
                <a:gd name="connsiteX24" fmla="*/ 601831 w 1777943"/>
                <a:gd name="connsiteY24" fmla="*/ 192941 h 1567397"/>
                <a:gd name="connsiteX25" fmla="*/ 627565 w 1777943"/>
                <a:gd name="connsiteY25" fmla="*/ 359039 h 1567397"/>
                <a:gd name="connsiteX26" fmla="*/ 629904 w 1777943"/>
                <a:gd name="connsiteY26" fmla="*/ 361378 h 1567397"/>
                <a:gd name="connsiteX27" fmla="*/ 646280 w 1777943"/>
                <a:gd name="connsiteY27" fmla="*/ 267802 h 1567397"/>
                <a:gd name="connsiteX28" fmla="*/ 730498 w 1777943"/>
                <a:gd name="connsiteY28" fmla="*/ 230372 h 1567397"/>
                <a:gd name="connsiteX29" fmla="*/ 646280 w 1777943"/>
                <a:gd name="connsiteY29" fmla="*/ 370736 h 1567397"/>
                <a:gd name="connsiteX30" fmla="*/ 629904 w 1777943"/>
                <a:gd name="connsiteY30" fmla="*/ 394130 h 1567397"/>
                <a:gd name="connsiteX31" fmla="*/ 606510 w 1777943"/>
                <a:gd name="connsiteY31" fmla="*/ 373075 h 1567397"/>
                <a:gd name="connsiteX32" fmla="*/ 578437 w 1777943"/>
                <a:gd name="connsiteY32" fmla="*/ 204638 h 1567397"/>
                <a:gd name="connsiteX33" fmla="*/ 470825 w 1777943"/>
                <a:gd name="connsiteY33" fmla="*/ 242069 h 1567397"/>
                <a:gd name="connsiteX34" fmla="*/ 314085 w 1777943"/>
                <a:gd name="connsiteY34" fmla="*/ 326287 h 1567397"/>
                <a:gd name="connsiteX35" fmla="*/ 288352 w 1777943"/>
                <a:gd name="connsiteY35" fmla="*/ 340323 h 1567397"/>
                <a:gd name="connsiteX36" fmla="*/ 147988 w 1777943"/>
                <a:gd name="connsiteY36" fmla="*/ 585960 h 1567397"/>
                <a:gd name="connsiteX37" fmla="*/ 73127 w 1777943"/>
                <a:gd name="connsiteY37" fmla="*/ 810543 h 1567397"/>
                <a:gd name="connsiteX38" fmla="*/ 122254 w 1777943"/>
                <a:gd name="connsiteY38" fmla="*/ 918155 h 1567397"/>
                <a:gd name="connsiteX39" fmla="*/ 307067 w 1777943"/>
                <a:gd name="connsiteY39" fmla="*/ 1114665 h 1567397"/>
                <a:gd name="connsiteX40" fmla="*/ 311746 w 1777943"/>
                <a:gd name="connsiteY40" fmla="*/ 1124022 h 1567397"/>
                <a:gd name="connsiteX41" fmla="*/ 307067 w 1777943"/>
                <a:gd name="connsiteY41" fmla="*/ 1117004 h 1567397"/>
                <a:gd name="connsiteX42" fmla="*/ 318764 w 1777943"/>
                <a:gd name="connsiteY42" fmla="*/ 1147416 h 1567397"/>
                <a:gd name="connsiteX43" fmla="*/ 257940 w 1777943"/>
                <a:gd name="connsiteY43" fmla="*/ 1053840 h 1567397"/>
                <a:gd name="connsiteX44" fmla="*/ 157345 w 1777943"/>
                <a:gd name="connsiteY44" fmla="*/ 953246 h 1567397"/>
                <a:gd name="connsiteX45" fmla="*/ 119915 w 1777943"/>
                <a:gd name="connsiteY45" fmla="*/ 960264 h 1567397"/>
                <a:gd name="connsiteX46" fmla="*/ 56751 w 1777943"/>
                <a:gd name="connsiteY46" fmla="*/ 1283102 h 1567397"/>
                <a:gd name="connsiteX47" fmla="*/ 59091 w 1777943"/>
                <a:gd name="connsiteY47" fmla="*/ 1519381 h 1567397"/>
                <a:gd name="connsiteX48" fmla="*/ 110557 w 1777943"/>
                <a:gd name="connsiteY48" fmla="*/ 1517041 h 1567397"/>
                <a:gd name="connsiteX49" fmla="*/ 243903 w 1777943"/>
                <a:gd name="connsiteY49" fmla="*/ 1379017 h 1567397"/>
                <a:gd name="connsiteX50" fmla="*/ 501237 w 1777943"/>
                <a:gd name="connsiteY50" fmla="*/ 1290120 h 1567397"/>
                <a:gd name="connsiteX51" fmla="*/ 821735 w 1777943"/>
                <a:gd name="connsiteY51" fmla="*/ 1285441 h 1567397"/>
                <a:gd name="connsiteX52" fmla="*/ 1731761 w 1777943"/>
                <a:gd name="connsiteY52" fmla="*/ 1163792 h 1567397"/>
                <a:gd name="connsiteX53" fmla="*/ 59091 w 1777943"/>
                <a:gd name="connsiteY53" fmla="*/ 1404750 h 1567397"/>
                <a:gd name="connsiteX54" fmla="*/ 164364 w 1777943"/>
                <a:gd name="connsiteY54" fmla="*/ 1322871 h 1567397"/>
                <a:gd name="connsiteX55" fmla="*/ 59091 w 1777943"/>
                <a:gd name="connsiteY55" fmla="*/ 1404750 h 1567397"/>
                <a:gd name="connsiteX56" fmla="*/ 131612 w 1777943"/>
                <a:gd name="connsiteY56" fmla="*/ 1285441 h 1567397"/>
                <a:gd name="connsiteX57" fmla="*/ 316424 w 1777943"/>
                <a:gd name="connsiteY57" fmla="*/ 1264386 h 1567397"/>
                <a:gd name="connsiteX58" fmla="*/ 131612 w 1777943"/>
                <a:gd name="connsiteY58" fmla="*/ 1285441 h 1567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77943" h="1567397">
                  <a:moveTo>
                    <a:pt x="1731761" y="1163792"/>
                  </a:moveTo>
                  <a:cubicBezTo>
                    <a:pt x="1755155" y="1124022"/>
                    <a:pt x="1759834" y="1049162"/>
                    <a:pt x="1729422" y="1009392"/>
                  </a:cubicBezTo>
                  <a:cubicBezTo>
                    <a:pt x="1722403" y="1000034"/>
                    <a:pt x="1717725" y="983658"/>
                    <a:pt x="1717725" y="971961"/>
                  </a:cubicBezTo>
                  <a:cubicBezTo>
                    <a:pt x="1724743" y="833937"/>
                    <a:pt x="1659240" y="705270"/>
                    <a:pt x="1663918" y="567245"/>
                  </a:cubicBezTo>
                  <a:cubicBezTo>
                    <a:pt x="1666258" y="529815"/>
                    <a:pt x="1654561" y="492384"/>
                    <a:pt x="1633506" y="461972"/>
                  </a:cubicBezTo>
                  <a:cubicBezTo>
                    <a:pt x="1598415" y="410505"/>
                    <a:pt x="1582039" y="342663"/>
                    <a:pt x="1523554" y="314590"/>
                  </a:cubicBezTo>
                  <a:cubicBezTo>
                    <a:pt x="1444015" y="279499"/>
                    <a:pt x="1378512" y="223354"/>
                    <a:pt x="1296633" y="192941"/>
                  </a:cubicBezTo>
                  <a:cubicBezTo>
                    <a:pt x="1275578" y="211657"/>
                    <a:pt x="1294293" y="230372"/>
                    <a:pt x="1294293" y="249087"/>
                  </a:cubicBezTo>
                  <a:cubicBezTo>
                    <a:pt x="1296633" y="277160"/>
                    <a:pt x="1296633" y="302893"/>
                    <a:pt x="1298972" y="330966"/>
                  </a:cubicBezTo>
                  <a:cubicBezTo>
                    <a:pt x="1298972" y="340323"/>
                    <a:pt x="1298972" y="352020"/>
                    <a:pt x="1284936" y="354360"/>
                  </a:cubicBezTo>
                  <a:cubicBezTo>
                    <a:pt x="1280257" y="354360"/>
                    <a:pt x="1275578" y="352020"/>
                    <a:pt x="1270899" y="349681"/>
                  </a:cubicBezTo>
                  <a:cubicBezTo>
                    <a:pt x="1259202" y="335645"/>
                    <a:pt x="1277918" y="335645"/>
                    <a:pt x="1280257" y="328627"/>
                  </a:cubicBezTo>
                  <a:cubicBezTo>
                    <a:pt x="1287275" y="307572"/>
                    <a:pt x="1280257" y="286517"/>
                    <a:pt x="1277918" y="263123"/>
                  </a:cubicBezTo>
                  <a:cubicBezTo>
                    <a:pt x="1273239" y="225693"/>
                    <a:pt x="1268560" y="185923"/>
                    <a:pt x="1263881" y="148493"/>
                  </a:cubicBezTo>
                  <a:cubicBezTo>
                    <a:pt x="1259202" y="143814"/>
                    <a:pt x="1252184" y="139135"/>
                    <a:pt x="1247505" y="134456"/>
                  </a:cubicBezTo>
                  <a:cubicBezTo>
                    <a:pt x="1240487" y="129778"/>
                    <a:pt x="1233469" y="129778"/>
                    <a:pt x="1224111" y="132117"/>
                  </a:cubicBezTo>
                  <a:cubicBezTo>
                    <a:pt x="1207736" y="155511"/>
                    <a:pt x="1212414" y="188263"/>
                    <a:pt x="1196039" y="213996"/>
                  </a:cubicBezTo>
                  <a:cubicBezTo>
                    <a:pt x="1191360" y="225693"/>
                    <a:pt x="1184342" y="239729"/>
                    <a:pt x="1184342" y="253766"/>
                  </a:cubicBezTo>
                  <a:cubicBezTo>
                    <a:pt x="1186681" y="300554"/>
                    <a:pt x="1179663" y="347342"/>
                    <a:pt x="1172645" y="394130"/>
                  </a:cubicBezTo>
                  <a:cubicBezTo>
                    <a:pt x="1160948" y="468990"/>
                    <a:pt x="1144572" y="602336"/>
                    <a:pt x="1128196" y="635088"/>
                  </a:cubicBezTo>
                  <a:cubicBezTo>
                    <a:pt x="1043978" y="511100"/>
                    <a:pt x="971456" y="382433"/>
                    <a:pt x="835771" y="307572"/>
                  </a:cubicBezTo>
                  <a:cubicBezTo>
                    <a:pt x="800680" y="288857"/>
                    <a:pt x="777286" y="258445"/>
                    <a:pt x="760910" y="221014"/>
                  </a:cubicBezTo>
                  <a:cubicBezTo>
                    <a:pt x="737516" y="169547"/>
                    <a:pt x="735177" y="120420"/>
                    <a:pt x="756232" y="68953"/>
                  </a:cubicBezTo>
                  <a:cubicBezTo>
                    <a:pt x="753892" y="57256"/>
                    <a:pt x="758571" y="40880"/>
                    <a:pt x="737516" y="43220"/>
                  </a:cubicBezTo>
                  <a:cubicBezTo>
                    <a:pt x="653298" y="57256"/>
                    <a:pt x="627565" y="125099"/>
                    <a:pt x="601831" y="192941"/>
                  </a:cubicBezTo>
                  <a:cubicBezTo>
                    <a:pt x="606510" y="244408"/>
                    <a:pt x="597152" y="300554"/>
                    <a:pt x="627565" y="359039"/>
                  </a:cubicBezTo>
                  <a:cubicBezTo>
                    <a:pt x="627565" y="359039"/>
                    <a:pt x="629904" y="361378"/>
                    <a:pt x="629904" y="361378"/>
                  </a:cubicBezTo>
                  <a:cubicBezTo>
                    <a:pt x="629904" y="321608"/>
                    <a:pt x="629904" y="291196"/>
                    <a:pt x="646280" y="267802"/>
                  </a:cubicBezTo>
                  <a:cubicBezTo>
                    <a:pt x="664995" y="239729"/>
                    <a:pt x="690728" y="223354"/>
                    <a:pt x="730498" y="230372"/>
                  </a:cubicBezTo>
                  <a:cubicBezTo>
                    <a:pt x="657977" y="251426"/>
                    <a:pt x="634583" y="300554"/>
                    <a:pt x="646280" y="370736"/>
                  </a:cubicBezTo>
                  <a:cubicBezTo>
                    <a:pt x="648619" y="380093"/>
                    <a:pt x="643940" y="391790"/>
                    <a:pt x="629904" y="394130"/>
                  </a:cubicBezTo>
                  <a:cubicBezTo>
                    <a:pt x="615868" y="396469"/>
                    <a:pt x="611189" y="384772"/>
                    <a:pt x="606510" y="373075"/>
                  </a:cubicBezTo>
                  <a:cubicBezTo>
                    <a:pt x="585455" y="319269"/>
                    <a:pt x="583116" y="260784"/>
                    <a:pt x="578437" y="204638"/>
                  </a:cubicBezTo>
                  <a:cubicBezTo>
                    <a:pt x="541007" y="211657"/>
                    <a:pt x="501237" y="218675"/>
                    <a:pt x="470825" y="242069"/>
                  </a:cubicBezTo>
                  <a:cubicBezTo>
                    <a:pt x="421697" y="277160"/>
                    <a:pt x="370231" y="305233"/>
                    <a:pt x="314085" y="326287"/>
                  </a:cubicBezTo>
                  <a:cubicBezTo>
                    <a:pt x="304727" y="330966"/>
                    <a:pt x="295370" y="333305"/>
                    <a:pt x="288352" y="340323"/>
                  </a:cubicBezTo>
                  <a:cubicBezTo>
                    <a:pt x="211152" y="405827"/>
                    <a:pt x="187758" y="504081"/>
                    <a:pt x="147988" y="585960"/>
                  </a:cubicBezTo>
                  <a:cubicBezTo>
                    <a:pt x="115236" y="653803"/>
                    <a:pt x="84824" y="731003"/>
                    <a:pt x="73127" y="810543"/>
                  </a:cubicBezTo>
                  <a:cubicBezTo>
                    <a:pt x="63769" y="876046"/>
                    <a:pt x="63769" y="892422"/>
                    <a:pt x="122254" y="918155"/>
                  </a:cubicBezTo>
                  <a:cubicBezTo>
                    <a:pt x="213491" y="955586"/>
                    <a:pt x="269637" y="1028107"/>
                    <a:pt x="307067" y="1114665"/>
                  </a:cubicBezTo>
                  <a:cubicBezTo>
                    <a:pt x="309406" y="1117004"/>
                    <a:pt x="309406" y="1121683"/>
                    <a:pt x="311746" y="1124022"/>
                  </a:cubicBezTo>
                  <a:cubicBezTo>
                    <a:pt x="309406" y="1121683"/>
                    <a:pt x="309406" y="1119344"/>
                    <a:pt x="307067" y="1117004"/>
                  </a:cubicBezTo>
                  <a:cubicBezTo>
                    <a:pt x="311746" y="1126362"/>
                    <a:pt x="316424" y="1138059"/>
                    <a:pt x="318764" y="1147416"/>
                  </a:cubicBezTo>
                  <a:cubicBezTo>
                    <a:pt x="297709" y="1117004"/>
                    <a:pt x="278994" y="1084253"/>
                    <a:pt x="257940" y="1053840"/>
                  </a:cubicBezTo>
                  <a:cubicBezTo>
                    <a:pt x="229867" y="1014071"/>
                    <a:pt x="197115" y="981319"/>
                    <a:pt x="157345" y="953246"/>
                  </a:cubicBezTo>
                  <a:cubicBezTo>
                    <a:pt x="138630" y="939210"/>
                    <a:pt x="129273" y="939210"/>
                    <a:pt x="119915" y="960264"/>
                  </a:cubicBezTo>
                  <a:cubicBezTo>
                    <a:pt x="87163" y="1065537"/>
                    <a:pt x="80145" y="1175489"/>
                    <a:pt x="56751" y="1283102"/>
                  </a:cubicBezTo>
                  <a:cubicBezTo>
                    <a:pt x="40375" y="1362641"/>
                    <a:pt x="35697" y="1439841"/>
                    <a:pt x="59091" y="1519381"/>
                  </a:cubicBezTo>
                  <a:cubicBezTo>
                    <a:pt x="75466" y="1528738"/>
                    <a:pt x="91842" y="1526399"/>
                    <a:pt x="110557" y="1517041"/>
                  </a:cubicBezTo>
                  <a:cubicBezTo>
                    <a:pt x="152667" y="1467914"/>
                    <a:pt x="187758" y="1407090"/>
                    <a:pt x="243903" y="1379017"/>
                  </a:cubicBezTo>
                  <a:cubicBezTo>
                    <a:pt x="342158" y="1329890"/>
                    <a:pt x="442752" y="1287780"/>
                    <a:pt x="501237" y="1290120"/>
                  </a:cubicBezTo>
                  <a:cubicBezTo>
                    <a:pt x="590134" y="1294799"/>
                    <a:pt x="737516" y="1313514"/>
                    <a:pt x="821735" y="1285441"/>
                  </a:cubicBezTo>
                  <a:lnTo>
                    <a:pt x="1731761" y="1163792"/>
                  </a:lnTo>
                  <a:close/>
                  <a:moveTo>
                    <a:pt x="59091" y="1404750"/>
                  </a:moveTo>
                  <a:cubicBezTo>
                    <a:pt x="80145" y="1360302"/>
                    <a:pt x="115236" y="1334568"/>
                    <a:pt x="164364" y="1322871"/>
                  </a:cubicBezTo>
                  <a:cubicBezTo>
                    <a:pt x="129273" y="1350944"/>
                    <a:pt x="94182" y="1376678"/>
                    <a:pt x="59091" y="1404750"/>
                  </a:cubicBezTo>
                  <a:close/>
                  <a:moveTo>
                    <a:pt x="131612" y="1285441"/>
                  </a:moveTo>
                  <a:cubicBezTo>
                    <a:pt x="187758" y="1243332"/>
                    <a:pt x="250921" y="1240992"/>
                    <a:pt x="316424" y="1264386"/>
                  </a:cubicBezTo>
                  <a:cubicBezTo>
                    <a:pt x="253261" y="1257368"/>
                    <a:pt x="192436" y="1266726"/>
                    <a:pt x="131612" y="1285441"/>
                  </a:cubicBezTo>
                  <a:close/>
                </a:path>
              </a:pathLst>
            </a:custGeom>
            <a:solidFill>
              <a:srgbClr val="403D3D"/>
            </a:solidFill>
            <a:ln w="23341" cap="flat">
              <a:noFill/>
              <a:prstDash val="solid"/>
              <a:miter/>
            </a:ln>
          </p:spPr>
          <p:txBody>
            <a:bodyPr rtlCol="0" anchor="ctr"/>
            <a:lstStyle/>
            <a:p>
              <a:endParaRPr lang="en-US"/>
            </a:p>
          </p:txBody>
        </p:sp>
        <p:sp>
          <p:nvSpPr>
            <p:cNvPr id="119" name="Freeform: Shape 62">
              <a:extLst>
                <a:ext uri="{FF2B5EF4-FFF2-40B4-BE49-F238E27FC236}">
                  <a16:creationId xmlns:a16="http://schemas.microsoft.com/office/drawing/2014/main" id="{297443DA-F080-40C4-88C9-81BF9C0A4241}"/>
                </a:ext>
              </a:extLst>
            </p:cNvPr>
            <p:cNvSpPr/>
            <p:nvPr/>
          </p:nvSpPr>
          <p:spPr>
            <a:xfrm>
              <a:off x="10126872" y="2025953"/>
              <a:ext cx="655032" cy="561456"/>
            </a:xfrm>
            <a:custGeom>
              <a:avLst/>
              <a:gdLst>
                <a:gd name="connsiteX0" fmla="*/ 52515 w 655031"/>
                <a:gd name="connsiteY0" fmla="*/ 534570 h 561455"/>
                <a:gd name="connsiteX1" fmla="*/ 43157 w 655031"/>
                <a:gd name="connsiteY1" fmla="*/ 525213 h 561455"/>
                <a:gd name="connsiteX2" fmla="*/ 78248 w 655031"/>
                <a:gd name="connsiteY2" fmla="*/ 490122 h 561455"/>
                <a:gd name="connsiteX3" fmla="*/ 270079 w 655031"/>
                <a:gd name="connsiteY3" fmla="*/ 349758 h 561455"/>
                <a:gd name="connsiteX4" fmla="*/ 548468 w 655031"/>
                <a:gd name="connsiteY4" fmla="*/ 104121 h 561455"/>
                <a:gd name="connsiteX5" fmla="*/ 553146 w 655031"/>
                <a:gd name="connsiteY5" fmla="*/ 57333 h 561455"/>
                <a:gd name="connsiteX6" fmla="*/ 606953 w 655031"/>
                <a:gd name="connsiteY6" fmla="*/ 69030 h 561455"/>
                <a:gd name="connsiteX7" fmla="*/ 635025 w 655031"/>
                <a:gd name="connsiteY7" fmla="*/ 87745 h 561455"/>
                <a:gd name="connsiteX8" fmla="*/ 525074 w 655031"/>
                <a:gd name="connsiteY8" fmla="*/ 164945 h 561455"/>
                <a:gd name="connsiteX9" fmla="*/ 167146 w 655031"/>
                <a:gd name="connsiteY9" fmla="*/ 469067 h 561455"/>
                <a:gd name="connsiteX10" fmla="*/ 52515 w 655031"/>
                <a:gd name="connsiteY10" fmla="*/ 534570 h 56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55031" h="561455">
                  <a:moveTo>
                    <a:pt x="52515" y="534570"/>
                  </a:moveTo>
                  <a:cubicBezTo>
                    <a:pt x="50176" y="532231"/>
                    <a:pt x="45497" y="527552"/>
                    <a:pt x="43157" y="525213"/>
                  </a:cubicBezTo>
                  <a:cubicBezTo>
                    <a:pt x="40818" y="499479"/>
                    <a:pt x="64212" y="497140"/>
                    <a:pt x="78248" y="490122"/>
                  </a:cubicBezTo>
                  <a:cubicBezTo>
                    <a:pt x="148430" y="452691"/>
                    <a:pt x="209255" y="398885"/>
                    <a:pt x="270079" y="349758"/>
                  </a:cubicBezTo>
                  <a:cubicBezTo>
                    <a:pt x="365994" y="270218"/>
                    <a:pt x="459570" y="188339"/>
                    <a:pt x="548468" y="104121"/>
                  </a:cubicBezTo>
                  <a:cubicBezTo>
                    <a:pt x="567183" y="85406"/>
                    <a:pt x="574201" y="73709"/>
                    <a:pt x="553146" y="57333"/>
                  </a:cubicBezTo>
                  <a:cubicBezTo>
                    <a:pt x="576540" y="40957"/>
                    <a:pt x="599934" y="31599"/>
                    <a:pt x="606953" y="69030"/>
                  </a:cubicBezTo>
                  <a:cubicBezTo>
                    <a:pt x="611631" y="87745"/>
                    <a:pt x="625668" y="83066"/>
                    <a:pt x="635025" y="87745"/>
                  </a:cubicBezTo>
                  <a:cubicBezTo>
                    <a:pt x="588237" y="101781"/>
                    <a:pt x="555486" y="132194"/>
                    <a:pt x="525074" y="164945"/>
                  </a:cubicBezTo>
                  <a:cubicBezTo>
                    <a:pt x="417461" y="279576"/>
                    <a:pt x="286455" y="366133"/>
                    <a:pt x="167146" y="469067"/>
                  </a:cubicBezTo>
                  <a:cubicBezTo>
                    <a:pt x="132055" y="499479"/>
                    <a:pt x="92285" y="515855"/>
                    <a:pt x="52515" y="534570"/>
                  </a:cubicBezTo>
                  <a:close/>
                </a:path>
              </a:pathLst>
            </a:custGeom>
            <a:solidFill>
              <a:srgbClr val="6D6A6A"/>
            </a:solidFill>
            <a:ln w="23341" cap="flat">
              <a:noFill/>
              <a:prstDash val="solid"/>
              <a:miter/>
            </a:ln>
          </p:spPr>
          <p:txBody>
            <a:bodyPr rtlCol="0" anchor="ctr"/>
            <a:lstStyle/>
            <a:p>
              <a:endParaRPr lang="en-US"/>
            </a:p>
          </p:txBody>
        </p:sp>
        <p:sp>
          <p:nvSpPr>
            <p:cNvPr id="120" name="Freeform: Shape 63">
              <a:extLst>
                <a:ext uri="{FF2B5EF4-FFF2-40B4-BE49-F238E27FC236}">
                  <a16:creationId xmlns:a16="http://schemas.microsoft.com/office/drawing/2014/main" id="{8CAEEEED-ED45-43F2-9298-9CB5C551E47B}"/>
                </a:ext>
              </a:extLst>
            </p:cNvPr>
            <p:cNvSpPr/>
            <p:nvPr/>
          </p:nvSpPr>
          <p:spPr>
            <a:xfrm>
              <a:off x="8876498" y="2106020"/>
              <a:ext cx="1427033" cy="4304495"/>
            </a:xfrm>
            <a:custGeom>
              <a:avLst/>
              <a:gdLst>
                <a:gd name="connsiteX0" fmla="*/ 1305229 w 1427033"/>
                <a:gd name="connsiteY0" fmla="*/ 73181 h 4304494"/>
                <a:gd name="connsiteX1" fmla="*/ 1279495 w 1427033"/>
                <a:gd name="connsiteY1" fmla="*/ 87218 h 4304494"/>
                <a:gd name="connsiteX2" fmla="*/ 673591 w 1427033"/>
                <a:gd name="connsiteY2" fmla="*/ 122309 h 4304494"/>
                <a:gd name="connsiteX3" fmla="*/ 638500 w 1427033"/>
                <a:gd name="connsiteY3" fmla="*/ 143363 h 4304494"/>
                <a:gd name="connsiteX4" fmla="*/ 109796 w 1427033"/>
                <a:gd name="connsiteY4" fmla="*/ 407715 h 4304494"/>
                <a:gd name="connsiteX5" fmla="*/ 91081 w 1427033"/>
                <a:gd name="connsiteY5" fmla="*/ 454503 h 4304494"/>
                <a:gd name="connsiteX6" fmla="*/ 91081 w 1427033"/>
                <a:gd name="connsiteY6" fmla="*/ 524685 h 4304494"/>
                <a:gd name="connsiteX7" fmla="*/ 74705 w 1427033"/>
                <a:gd name="connsiteY7" fmla="*/ 583170 h 4304494"/>
                <a:gd name="connsiteX8" fmla="*/ 55990 w 1427033"/>
                <a:gd name="connsiteY8" fmla="*/ 693122 h 4304494"/>
                <a:gd name="connsiteX9" fmla="*/ 95759 w 1427033"/>
                <a:gd name="connsiteY9" fmla="*/ 739910 h 4304494"/>
                <a:gd name="connsiteX10" fmla="*/ 123832 w 1427033"/>
                <a:gd name="connsiteY10" fmla="*/ 805413 h 4304494"/>
                <a:gd name="connsiteX11" fmla="*/ 116814 w 1427033"/>
                <a:gd name="connsiteY11" fmla="*/ 1086141 h 4304494"/>
                <a:gd name="connsiteX12" fmla="*/ 114475 w 1427033"/>
                <a:gd name="connsiteY12" fmla="*/ 1100177 h 4304494"/>
                <a:gd name="connsiteX13" fmla="*/ 114475 w 1427033"/>
                <a:gd name="connsiteY13" fmla="*/ 1359851 h 4304494"/>
                <a:gd name="connsiteX14" fmla="*/ 109796 w 1427033"/>
                <a:gd name="connsiteY14" fmla="*/ 1504894 h 4304494"/>
                <a:gd name="connsiteX15" fmla="*/ 133190 w 1427033"/>
                <a:gd name="connsiteY15" fmla="*/ 1713100 h 4304494"/>
                <a:gd name="connsiteX16" fmla="*/ 156584 w 1427033"/>
                <a:gd name="connsiteY16" fmla="*/ 1851125 h 4304494"/>
                <a:gd name="connsiteX17" fmla="*/ 186996 w 1427033"/>
                <a:gd name="connsiteY17" fmla="*/ 2021901 h 4304494"/>
                <a:gd name="connsiteX18" fmla="*/ 210390 w 1427033"/>
                <a:gd name="connsiteY18" fmla="*/ 2309647 h 4304494"/>
                <a:gd name="connsiteX19" fmla="*/ 198693 w 1427033"/>
                <a:gd name="connsiteY19" fmla="*/ 2333041 h 4304494"/>
                <a:gd name="connsiteX20" fmla="*/ 208050 w 1427033"/>
                <a:gd name="connsiteY20" fmla="*/ 2494460 h 4304494"/>
                <a:gd name="connsiteX21" fmla="*/ 215069 w 1427033"/>
                <a:gd name="connsiteY21" fmla="*/ 2545926 h 4304494"/>
                <a:gd name="connsiteX22" fmla="*/ 172959 w 1427033"/>
                <a:gd name="connsiteY22" fmla="*/ 2690969 h 4304494"/>
                <a:gd name="connsiteX23" fmla="*/ 172959 w 1427033"/>
                <a:gd name="connsiteY23" fmla="*/ 2705006 h 4304494"/>
                <a:gd name="connsiteX24" fmla="*/ 175299 w 1427033"/>
                <a:gd name="connsiteY24" fmla="*/ 2903855 h 4304494"/>
                <a:gd name="connsiteX25" fmla="*/ 161262 w 1427033"/>
                <a:gd name="connsiteY25" fmla="*/ 3151831 h 4304494"/>
                <a:gd name="connsiteX26" fmla="*/ 158923 w 1427033"/>
                <a:gd name="connsiteY26" fmla="*/ 3161188 h 4304494"/>
                <a:gd name="connsiteX27" fmla="*/ 149565 w 1427033"/>
                <a:gd name="connsiteY27" fmla="*/ 3413844 h 4304494"/>
                <a:gd name="connsiteX28" fmla="*/ 151905 w 1427033"/>
                <a:gd name="connsiteY28" fmla="*/ 3647784 h 4304494"/>
                <a:gd name="connsiteX29" fmla="*/ 194014 w 1427033"/>
                <a:gd name="connsiteY29" fmla="*/ 4008051 h 4304494"/>
                <a:gd name="connsiteX30" fmla="*/ 226766 w 1427033"/>
                <a:gd name="connsiteY30" fmla="*/ 4197542 h 4304494"/>
                <a:gd name="connsiteX31" fmla="*/ 275893 w 1427033"/>
                <a:gd name="connsiteY31" fmla="*/ 4256027 h 4304494"/>
                <a:gd name="connsiteX32" fmla="*/ 299287 w 1427033"/>
                <a:gd name="connsiteY32" fmla="*/ 4265385 h 4304494"/>
                <a:gd name="connsiteX33" fmla="*/ 374148 w 1427033"/>
                <a:gd name="connsiteY33" fmla="*/ 4256027 h 4304494"/>
                <a:gd name="connsiteX34" fmla="*/ 572997 w 1427033"/>
                <a:gd name="connsiteY34" fmla="*/ 4244330 h 4304494"/>
                <a:gd name="connsiteX35" fmla="*/ 624464 w 1427033"/>
                <a:gd name="connsiteY35" fmla="*/ 4234973 h 4304494"/>
                <a:gd name="connsiteX36" fmla="*/ 640839 w 1427033"/>
                <a:gd name="connsiteY36" fmla="*/ 4199882 h 4304494"/>
                <a:gd name="connsiteX37" fmla="*/ 636161 w 1427033"/>
                <a:gd name="connsiteY37" fmla="*/ 3872366 h 4304494"/>
                <a:gd name="connsiteX38" fmla="*/ 610427 w 1427033"/>
                <a:gd name="connsiteY38" fmla="*/ 3549529 h 4304494"/>
                <a:gd name="connsiteX39" fmla="*/ 605748 w 1427033"/>
                <a:gd name="connsiteY39" fmla="*/ 3467650 h 4304494"/>
                <a:gd name="connsiteX40" fmla="*/ 622124 w 1427033"/>
                <a:gd name="connsiteY40" fmla="*/ 2807939 h 4304494"/>
                <a:gd name="connsiteX41" fmla="*/ 666573 w 1427033"/>
                <a:gd name="connsiteY41" fmla="*/ 2457029 h 4304494"/>
                <a:gd name="connsiteX42" fmla="*/ 696985 w 1427033"/>
                <a:gd name="connsiteY42" fmla="*/ 2005525 h 4304494"/>
                <a:gd name="connsiteX43" fmla="*/ 795240 w 1427033"/>
                <a:gd name="connsiteY43" fmla="*/ 1537645 h 4304494"/>
                <a:gd name="connsiteX44" fmla="*/ 771846 w 1427033"/>
                <a:gd name="connsiteY44" fmla="*/ 1766906 h 4304494"/>
                <a:gd name="connsiteX45" fmla="*/ 746112 w 1427033"/>
                <a:gd name="connsiteY45" fmla="*/ 1977452 h 4304494"/>
                <a:gd name="connsiteX46" fmla="*/ 769506 w 1427033"/>
                <a:gd name="connsiteY46" fmla="*/ 2209053 h 4304494"/>
                <a:gd name="connsiteX47" fmla="*/ 785882 w 1427033"/>
                <a:gd name="connsiteY47" fmla="*/ 2335380 h 4304494"/>
                <a:gd name="connsiteX48" fmla="*/ 795240 w 1427033"/>
                <a:gd name="connsiteY48" fmla="*/ 2714363 h 4304494"/>
                <a:gd name="connsiteX49" fmla="*/ 748452 w 1427033"/>
                <a:gd name="connsiteY49" fmla="*/ 3114400 h 4304494"/>
                <a:gd name="connsiteX50" fmla="*/ 755470 w 1427033"/>
                <a:gd name="connsiteY50" fmla="*/ 3647784 h 4304494"/>
                <a:gd name="connsiteX51" fmla="*/ 757809 w 1427033"/>
                <a:gd name="connsiteY51" fmla="*/ 3769432 h 4304494"/>
                <a:gd name="connsiteX52" fmla="*/ 760149 w 1427033"/>
                <a:gd name="connsiteY52" fmla="*/ 4052500 h 4304494"/>
                <a:gd name="connsiteX53" fmla="*/ 767167 w 1427033"/>
                <a:gd name="connsiteY53" fmla="*/ 4185845 h 4304494"/>
                <a:gd name="connsiteX54" fmla="*/ 792900 w 1427033"/>
                <a:gd name="connsiteY54" fmla="*/ 4206900 h 4304494"/>
                <a:gd name="connsiteX55" fmla="*/ 1045555 w 1427033"/>
                <a:gd name="connsiteY55" fmla="*/ 4211579 h 4304494"/>
                <a:gd name="connsiteX56" fmla="*/ 1197616 w 1427033"/>
                <a:gd name="connsiteY56" fmla="*/ 4143736 h 4304494"/>
                <a:gd name="connsiteX57" fmla="*/ 1211653 w 1427033"/>
                <a:gd name="connsiteY57" fmla="*/ 4071215 h 4304494"/>
                <a:gd name="connsiteX58" fmla="*/ 1185919 w 1427033"/>
                <a:gd name="connsiteY58" fmla="*/ 3888742 h 4304494"/>
                <a:gd name="connsiteX59" fmla="*/ 1171883 w 1427033"/>
                <a:gd name="connsiteY59" fmla="*/ 3757735 h 4304494"/>
                <a:gd name="connsiteX60" fmla="*/ 1174222 w 1427033"/>
                <a:gd name="connsiteY60" fmla="*/ 3610353 h 4304494"/>
                <a:gd name="connsiteX61" fmla="*/ 1157847 w 1427033"/>
                <a:gd name="connsiteY61" fmla="*/ 3404486 h 4304494"/>
                <a:gd name="connsiteX62" fmla="*/ 1195277 w 1427033"/>
                <a:gd name="connsiteY62" fmla="*/ 2992752 h 4304494"/>
                <a:gd name="connsiteX63" fmla="*/ 1258441 w 1427033"/>
                <a:gd name="connsiteY63" fmla="*/ 2751794 h 4304494"/>
                <a:gd name="connsiteX64" fmla="*/ 1274817 w 1427033"/>
                <a:gd name="connsiteY64" fmla="*/ 2655878 h 4304494"/>
                <a:gd name="connsiteX65" fmla="*/ 1274817 w 1427033"/>
                <a:gd name="connsiteY65" fmla="*/ 2578678 h 4304494"/>
                <a:gd name="connsiteX66" fmla="*/ 1302889 w 1427033"/>
                <a:gd name="connsiteY66" fmla="*/ 2209053 h 4304494"/>
                <a:gd name="connsiteX67" fmla="*/ 1302889 w 1427033"/>
                <a:gd name="connsiteY67" fmla="*/ 2192677 h 4304494"/>
                <a:gd name="connsiteX68" fmla="*/ 1314586 w 1427033"/>
                <a:gd name="connsiteY68" fmla="*/ 1649936 h 4304494"/>
                <a:gd name="connsiteX69" fmla="*/ 1181241 w 1427033"/>
                <a:gd name="connsiteY69" fmla="*/ 898989 h 4304494"/>
                <a:gd name="connsiteX70" fmla="*/ 1202295 w 1427033"/>
                <a:gd name="connsiteY70" fmla="*/ 714177 h 4304494"/>
                <a:gd name="connsiteX71" fmla="*/ 1190598 w 1427033"/>
                <a:gd name="connsiteY71" fmla="*/ 475558 h 4304494"/>
                <a:gd name="connsiteX72" fmla="*/ 1302889 w 1427033"/>
                <a:gd name="connsiteY72" fmla="*/ 452164 h 4304494"/>
                <a:gd name="connsiteX73" fmla="*/ 1293532 w 1427033"/>
                <a:gd name="connsiteY73" fmla="*/ 435788 h 4304494"/>
                <a:gd name="connsiteX74" fmla="*/ 1272477 w 1427033"/>
                <a:gd name="connsiteY74" fmla="*/ 435788 h 4304494"/>
                <a:gd name="connsiteX75" fmla="*/ 1178901 w 1427033"/>
                <a:gd name="connsiteY75" fmla="*/ 367946 h 4304494"/>
                <a:gd name="connsiteX76" fmla="*/ 1169544 w 1427033"/>
                <a:gd name="connsiteY76" fmla="*/ 314139 h 4304494"/>
                <a:gd name="connsiteX77" fmla="*/ 1176562 w 1427033"/>
                <a:gd name="connsiteY77" fmla="*/ 236939 h 4304494"/>
                <a:gd name="connsiteX78" fmla="*/ 1314586 w 1427033"/>
                <a:gd name="connsiteY78" fmla="*/ 150382 h 4304494"/>
                <a:gd name="connsiteX79" fmla="*/ 1354356 w 1427033"/>
                <a:gd name="connsiteY79" fmla="*/ 77860 h 4304494"/>
                <a:gd name="connsiteX80" fmla="*/ 1382429 w 1427033"/>
                <a:gd name="connsiteY80" fmla="*/ 73181 h 4304494"/>
                <a:gd name="connsiteX81" fmla="*/ 1394126 w 1427033"/>
                <a:gd name="connsiteY81" fmla="*/ 63824 h 4304494"/>
                <a:gd name="connsiteX82" fmla="*/ 1305229 w 1427033"/>
                <a:gd name="connsiteY82" fmla="*/ 73181 h 4304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427033" h="4304494">
                  <a:moveTo>
                    <a:pt x="1305229" y="73181"/>
                  </a:moveTo>
                  <a:cubicBezTo>
                    <a:pt x="1300550" y="82539"/>
                    <a:pt x="1291192" y="84878"/>
                    <a:pt x="1279495" y="87218"/>
                  </a:cubicBezTo>
                  <a:cubicBezTo>
                    <a:pt x="1176562" y="96575"/>
                    <a:pt x="680609" y="152721"/>
                    <a:pt x="673591" y="122309"/>
                  </a:cubicBezTo>
                  <a:cubicBezTo>
                    <a:pt x="666573" y="126988"/>
                    <a:pt x="652536" y="136345"/>
                    <a:pt x="638500" y="143363"/>
                  </a:cubicBezTo>
                  <a:cubicBezTo>
                    <a:pt x="470063" y="246297"/>
                    <a:pt x="306305" y="358588"/>
                    <a:pt x="109796" y="407715"/>
                  </a:cubicBezTo>
                  <a:cubicBezTo>
                    <a:pt x="88741" y="417073"/>
                    <a:pt x="98099" y="440467"/>
                    <a:pt x="91081" y="454503"/>
                  </a:cubicBezTo>
                  <a:cubicBezTo>
                    <a:pt x="84062" y="477897"/>
                    <a:pt x="79384" y="503631"/>
                    <a:pt x="91081" y="524685"/>
                  </a:cubicBezTo>
                  <a:cubicBezTo>
                    <a:pt x="112135" y="555097"/>
                    <a:pt x="95759" y="566794"/>
                    <a:pt x="74705" y="583170"/>
                  </a:cubicBezTo>
                  <a:cubicBezTo>
                    <a:pt x="41953" y="608904"/>
                    <a:pt x="32596" y="658031"/>
                    <a:pt x="55990" y="693122"/>
                  </a:cubicBezTo>
                  <a:cubicBezTo>
                    <a:pt x="67687" y="709498"/>
                    <a:pt x="81723" y="728213"/>
                    <a:pt x="95759" y="739910"/>
                  </a:cubicBezTo>
                  <a:cubicBezTo>
                    <a:pt x="119153" y="758625"/>
                    <a:pt x="121493" y="777340"/>
                    <a:pt x="123832" y="805413"/>
                  </a:cubicBezTo>
                  <a:cubicBezTo>
                    <a:pt x="126172" y="898989"/>
                    <a:pt x="84062" y="992565"/>
                    <a:pt x="116814" y="1086141"/>
                  </a:cubicBezTo>
                  <a:cubicBezTo>
                    <a:pt x="119153" y="1090820"/>
                    <a:pt x="116814" y="1095499"/>
                    <a:pt x="114475" y="1100177"/>
                  </a:cubicBezTo>
                  <a:cubicBezTo>
                    <a:pt x="91081" y="1186736"/>
                    <a:pt x="88741" y="1273293"/>
                    <a:pt x="114475" y="1359851"/>
                  </a:cubicBezTo>
                  <a:cubicBezTo>
                    <a:pt x="128511" y="1408978"/>
                    <a:pt x="119153" y="1458106"/>
                    <a:pt x="109796" y="1504894"/>
                  </a:cubicBezTo>
                  <a:cubicBezTo>
                    <a:pt x="93420" y="1577415"/>
                    <a:pt x="100438" y="1645258"/>
                    <a:pt x="133190" y="1713100"/>
                  </a:cubicBezTo>
                  <a:cubicBezTo>
                    <a:pt x="154244" y="1755209"/>
                    <a:pt x="163602" y="1799658"/>
                    <a:pt x="156584" y="1851125"/>
                  </a:cubicBezTo>
                  <a:cubicBezTo>
                    <a:pt x="149565" y="1909610"/>
                    <a:pt x="170620" y="1965755"/>
                    <a:pt x="186996" y="2021901"/>
                  </a:cubicBezTo>
                  <a:cubicBezTo>
                    <a:pt x="215069" y="2113137"/>
                    <a:pt x="203372" y="2213732"/>
                    <a:pt x="210390" y="2309647"/>
                  </a:cubicBezTo>
                  <a:cubicBezTo>
                    <a:pt x="210390" y="2316665"/>
                    <a:pt x="203372" y="2323683"/>
                    <a:pt x="198693" y="2333041"/>
                  </a:cubicBezTo>
                  <a:cubicBezTo>
                    <a:pt x="177638" y="2389187"/>
                    <a:pt x="161262" y="2442993"/>
                    <a:pt x="208050" y="2494460"/>
                  </a:cubicBezTo>
                  <a:cubicBezTo>
                    <a:pt x="219747" y="2506157"/>
                    <a:pt x="224426" y="2524872"/>
                    <a:pt x="215069" y="2545926"/>
                  </a:cubicBezTo>
                  <a:cubicBezTo>
                    <a:pt x="196353" y="2592714"/>
                    <a:pt x="203372" y="2646521"/>
                    <a:pt x="172959" y="2690969"/>
                  </a:cubicBezTo>
                  <a:cubicBezTo>
                    <a:pt x="170620" y="2693309"/>
                    <a:pt x="170620" y="2700327"/>
                    <a:pt x="172959" y="2705006"/>
                  </a:cubicBezTo>
                  <a:cubicBezTo>
                    <a:pt x="184656" y="2770509"/>
                    <a:pt x="177638" y="2838351"/>
                    <a:pt x="175299" y="2903855"/>
                  </a:cubicBezTo>
                  <a:cubicBezTo>
                    <a:pt x="170620" y="2985734"/>
                    <a:pt x="126172" y="3067612"/>
                    <a:pt x="161262" y="3151831"/>
                  </a:cubicBezTo>
                  <a:cubicBezTo>
                    <a:pt x="161262" y="3154170"/>
                    <a:pt x="161262" y="3158849"/>
                    <a:pt x="158923" y="3161188"/>
                  </a:cubicBezTo>
                  <a:cubicBezTo>
                    <a:pt x="144887" y="3245407"/>
                    <a:pt x="142547" y="3329625"/>
                    <a:pt x="149565" y="3413844"/>
                  </a:cubicBezTo>
                  <a:cubicBezTo>
                    <a:pt x="154244" y="3491044"/>
                    <a:pt x="151905" y="3570583"/>
                    <a:pt x="151905" y="3647784"/>
                  </a:cubicBezTo>
                  <a:cubicBezTo>
                    <a:pt x="151905" y="3769432"/>
                    <a:pt x="177638" y="3888742"/>
                    <a:pt x="194014" y="4008051"/>
                  </a:cubicBezTo>
                  <a:cubicBezTo>
                    <a:pt x="203372" y="4071215"/>
                    <a:pt x="236123" y="4129700"/>
                    <a:pt x="226766" y="4197542"/>
                  </a:cubicBezTo>
                  <a:cubicBezTo>
                    <a:pt x="219747" y="4237312"/>
                    <a:pt x="238463" y="4253688"/>
                    <a:pt x="275893" y="4256027"/>
                  </a:cubicBezTo>
                  <a:cubicBezTo>
                    <a:pt x="282911" y="4260706"/>
                    <a:pt x="292269" y="4263046"/>
                    <a:pt x="299287" y="4265385"/>
                  </a:cubicBezTo>
                  <a:cubicBezTo>
                    <a:pt x="325020" y="4270064"/>
                    <a:pt x="348414" y="4260706"/>
                    <a:pt x="374148" y="4256027"/>
                  </a:cubicBezTo>
                  <a:cubicBezTo>
                    <a:pt x="439651" y="4239652"/>
                    <a:pt x="505154" y="4232633"/>
                    <a:pt x="572997" y="4244330"/>
                  </a:cubicBezTo>
                  <a:cubicBezTo>
                    <a:pt x="589373" y="4241991"/>
                    <a:pt x="608088" y="4241991"/>
                    <a:pt x="624464" y="4234973"/>
                  </a:cubicBezTo>
                  <a:cubicBezTo>
                    <a:pt x="638500" y="4227955"/>
                    <a:pt x="638500" y="4211579"/>
                    <a:pt x="640839" y="4199882"/>
                  </a:cubicBezTo>
                  <a:cubicBezTo>
                    <a:pt x="657215" y="4089930"/>
                    <a:pt x="659555" y="3977639"/>
                    <a:pt x="636161" y="3872366"/>
                  </a:cubicBezTo>
                  <a:cubicBezTo>
                    <a:pt x="612767" y="3764754"/>
                    <a:pt x="619785" y="3657141"/>
                    <a:pt x="610427" y="3549529"/>
                  </a:cubicBezTo>
                  <a:cubicBezTo>
                    <a:pt x="608088" y="3521456"/>
                    <a:pt x="608088" y="3495723"/>
                    <a:pt x="605748" y="3467650"/>
                  </a:cubicBezTo>
                  <a:cubicBezTo>
                    <a:pt x="587033" y="3247746"/>
                    <a:pt x="575336" y="3025503"/>
                    <a:pt x="622124" y="2807939"/>
                  </a:cubicBezTo>
                  <a:cubicBezTo>
                    <a:pt x="647858" y="2693309"/>
                    <a:pt x="659555" y="2573999"/>
                    <a:pt x="666573" y="2457029"/>
                  </a:cubicBezTo>
                  <a:cubicBezTo>
                    <a:pt x="673591" y="2307308"/>
                    <a:pt x="687627" y="2155247"/>
                    <a:pt x="696985" y="2005525"/>
                  </a:cubicBezTo>
                  <a:cubicBezTo>
                    <a:pt x="704003" y="1888555"/>
                    <a:pt x="750791" y="1642918"/>
                    <a:pt x="795240" y="1537645"/>
                  </a:cubicBezTo>
                  <a:cubicBezTo>
                    <a:pt x="790561" y="1539985"/>
                    <a:pt x="783543" y="1699064"/>
                    <a:pt x="771846" y="1766906"/>
                  </a:cubicBezTo>
                  <a:cubicBezTo>
                    <a:pt x="760149" y="1846446"/>
                    <a:pt x="750791" y="1900252"/>
                    <a:pt x="746112" y="1977452"/>
                  </a:cubicBezTo>
                  <a:cubicBezTo>
                    <a:pt x="769506" y="2047634"/>
                    <a:pt x="767167" y="2134192"/>
                    <a:pt x="769506" y="2209053"/>
                  </a:cubicBezTo>
                  <a:cubicBezTo>
                    <a:pt x="769506" y="2251162"/>
                    <a:pt x="776524" y="2293271"/>
                    <a:pt x="785882" y="2335380"/>
                  </a:cubicBezTo>
                  <a:cubicBezTo>
                    <a:pt x="811615" y="2459369"/>
                    <a:pt x="809276" y="2590375"/>
                    <a:pt x="795240" y="2714363"/>
                  </a:cubicBezTo>
                  <a:cubicBezTo>
                    <a:pt x="781203" y="2847709"/>
                    <a:pt x="755470" y="2981055"/>
                    <a:pt x="748452" y="3114400"/>
                  </a:cubicBezTo>
                  <a:cubicBezTo>
                    <a:pt x="739094" y="3292195"/>
                    <a:pt x="732076" y="3469989"/>
                    <a:pt x="755470" y="3647784"/>
                  </a:cubicBezTo>
                  <a:cubicBezTo>
                    <a:pt x="760149" y="3687553"/>
                    <a:pt x="769506" y="3732002"/>
                    <a:pt x="757809" y="3769432"/>
                  </a:cubicBezTo>
                  <a:cubicBezTo>
                    <a:pt x="729736" y="3865348"/>
                    <a:pt x="748452" y="3958924"/>
                    <a:pt x="760149" y="4052500"/>
                  </a:cubicBezTo>
                  <a:cubicBezTo>
                    <a:pt x="764827" y="4096948"/>
                    <a:pt x="748452" y="4141397"/>
                    <a:pt x="767167" y="4185845"/>
                  </a:cubicBezTo>
                  <a:cubicBezTo>
                    <a:pt x="774185" y="4195203"/>
                    <a:pt x="781203" y="4204561"/>
                    <a:pt x="792900" y="4206900"/>
                  </a:cubicBezTo>
                  <a:cubicBezTo>
                    <a:pt x="877119" y="4213918"/>
                    <a:pt x="961337" y="4211579"/>
                    <a:pt x="1045555" y="4211579"/>
                  </a:cubicBezTo>
                  <a:cubicBezTo>
                    <a:pt x="1104040" y="4211579"/>
                    <a:pt x="1160186" y="4192864"/>
                    <a:pt x="1197616" y="4143736"/>
                  </a:cubicBezTo>
                  <a:cubicBezTo>
                    <a:pt x="1213992" y="4122682"/>
                    <a:pt x="1202295" y="4094609"/>
                    <a:pt x="1211653" y="4071215"/>
                  </a:cubicBezTo>
                  <a:cubicBezTo>
                    <a:pt x="1204635" y="4010390"/>
                    <a:pt x="1199956" y="3947227"/>
                    <a:pt x="1185919" y="3888742"/>
                  </a:cubicBezTo>
                  <a:cubicBezTo>
                    <a:pt x="1176562" y="3844293"/>
                    <a:pt x="1169544" y="3804523"/>
                    <a:pt x="1171883" y="3757735"/>
                  </a:cubicBezTo>
                  <a:cubicBezTo>
                    <a:pt x="1174222" y="3708608"/>
                    <a:pt x="1192938" y="3657141"/>
                    <a:pt x="1174222" y="3610353"/>
                  </a:cubicBezTo>
                  <a:cubicBezTo>
                    <a:pt x="1146150" y="3542511"/>
                    <a:pt x="1146150" y="3472329"/>
                    <a:pt x="1157847" y="3404486"/>
                  </a:cubicBezTo>
                  <a:cubicBezTo>
                    <a:pt x="1183580" y="3268801"/>
                    <a:pt x="1171883" y="3128437"/>
                    <a:pt x="1195277" y="2992752"/>
                  </a:cubicBezTo>
                  <a:cubicBezTo>
                    <a:pt x="1209313" y="2908533"/>
                    <a:pt x="1206974" y="2824315"/>
                    <a:pt x="1258441" y="2751794"/>
                  </a:cubicBezTo>
                  <a:cubicBezTo>
                    <a:pt x="1277156" y="2726060"/>
                    <a:pt x="1277156" y="2688630"/>
                    <a:pt x="1274817" y="2655878"/>
                  </a:cubicBezTo>
                  <a:cubicBezTo>
                    <a:pt x="1272477" y="2630145"/>
                    <a:pt x="1272477" y="2604411"/>
                    <a:pt x="1274817" y="2578678"/>
                  </a:cubicBezTo>
                  <a:cubicBezTo>
                    <a:pt x="1286514" y="2454690"/>
                    <a:pt x="1312247" y="2333041"/>
                    <a:pt x="1302889" y="2209053"/>
                  </a:cubicBezTo>
                  <a:cubicBezTo>
                    <a:pt x="1302889" y="2204374"/>
                    <a:pt x="1302889" y="2199695"/>
                    <a:pt x="1302889" y="2192677"/>
                  </a:cubicBezTo>
                  <a:cubicBezTo>
                    <a:pt x="1298211" y="2012543"/>
                    <a:pt x="1319265" y="1832410"/>
                    <a:pt x="1314586" y="1649936"/>
                  </a:cubicBezTo>
                  <a:cubicBezTo>
                    <a:pt x="1307568" y="1392602"/>
                    <a:pt x="1258441" y="1142287"/>
                    <a:pt x="1181241" y="898989"/>
                  </a:cubicBezTo>
                  <a:cubicBezTo>
                    <a:pt x="1167204" y="891971"/>
                    <a:pt x="1190598" y="770322"/>
                    <a:pt x="1202295" y="714177"/>
                  </a:cubicBezTo>
                  <a:cubicBezTo>
                    <a:pt x="1216332" y="639316"/>
                    <a:pt x="1216332" y="555097"/>
                    <a:pt x="1190598" y="475558"/>
                  </a:cubicBezTo>
                  <a:cubicBezTo>
                    <a:pt x="1230368" y="470879"/>
                    <a:pt x="1272477" y="487255"/>
                    <a:pt x="1302889" y="452164"/>
                  </a:cubicBezTo>
                  <a:cubicBezTo>
                    <a:pt x="1305229" y="442806"/>
                    <a:pt x="1300550" y="438128"/>
                    <a:pt x="1293532" y="435788"/>
                  </a:cubicBezTo>
                  <a:cubicBezTo>
                    <a:pt x="1286514" y="433449"/>
                    <a:pt x="1279495" y="433449"/>
                    <a:pt x="1272477" y="435788"/>
                  </a:cubicBezTo>
                  <a:cubicBezTo>
                    <a:pt x="1204635" y="442806"/>
                    <a:pt x="1195277" y="435788"/>
                    <a:pt x="1178901" y="367946"/>
                  </a:cubicBezTo>
                  <a:cubicBezTo>
                    <a:pt x="1174222" y="349230"/>
                    <a:pt x="1171883" y="332855"/>
                    <a:pt x="1169544" y="314139"/>
                  </a:cubicBezTo>
                  <a:cubicBezTo>
                    <a:pt x="1167204" y="288406"/>
                    <a:pt x="1157847" y="260333"/>
                    <a:pt x="1176562" y="236939"/>
                  </a:cubicBezTo>
                  <a:cubicBezTo>
                    <a:pt x="1213992" y="192491"/>
                    <a:pt x="1256101" y="159739"/>
                    <a:pt x="1314586" y="150382"/>
                  </a:cubicBezTo>
                  <a:cubicBezTo>
                    <a:pt x="1380090" y="141024"/>
                    <a:pt x="1384768" y="136345"/>
                    <a:pt x="1354356" y="77860"/>
                  </a:cubicBezTo>
                  <a:cubicBezTo>
                    <a:pt x="1363714" y="70842"/>
                    <a:pt x="1373071" y="75521"/>
                    <a:pt x="1382429" y="73181"/>
                  </a:cubicBezTo>
                  <a:cubicBezTo>
                    <a:pt x="1387108" y="70842"/>
                    <a:pt x="1391787" y="68503"/>
                    <a:pt x="1394126" y="63824"/>
                  </a:cubicBezTo>
                  <a:cubicBezTo>
                    <a:pt x="1363714" y="42769"/>
                    <a:pt x="1330962" y="26393"/>
                    <a:pt x="1305229" y="73181"/>
                  </a:cubicBezTo>
                  <a:close/>
                </a:path>
              </a:pathLst>
            </a:custGeom>
            <a:solidFill>
              <a:srgbClr val="403D3D"/>
            </a:solidFill>
            <a:ln w="23341" cap="flat">
              <a:noFill/>
              <a:prstDash val="solid"/>
              <a:miter/>
            </a:ln>
          </p:spPr>
          <p:txBody>
            <a:bodyPr rtlCol="0" anchor="ctr"/>
            <a:lstStyle/>
            <a:p>
              <a:endParaRPr lang="en-US"/>
            </a:p>
          </p:txBody>
        </p:sp>
        <p:sp>
          <p:nvSpPr>
            <p:cNvPr id="121" name="Freeform: Shape 64">
              <a:extLst>
                <a:ext uri="{FF2B5EF4-FFF2-40B4-BE49-F238E27FC236}">
                  <a16:creationId xmlns:a16="http://schemas.microsoft.com/office/drawing/2014/main" id="{1811CAFF-3884-4705-9144-A3238104745A}"/>
                </a:ext>
              </a:extLst>
            </p:cNvPr>
            <p:cNvSpPr/>
            <p:nvPr/>
          </p:nvSpPr>
          <p:spPr>
            <a:xfrm>
              <a:off x="9579449" y="6174010"/>
              <a:ext cx="1029336" cy="538062"/>
            </a:xfrm>
            <a:custGeom>
              <a:avLst/>
              <a:gdLst>
                <a:gd name="connsiteX0" fmla="*/ 1002314 w 1029335"/>
                <a:gd name="connsiteY0" fmla="*/ 349456 h 538061"/>
                <a:gd name="connsiteX1" fmla="*/ 936811 w 1029335"/>
                <a:gd name="connsiteY1" fmla="*/ 283952 h 538061"/>
                <a:gd name="connsiteX2" fmla="*/ 819841 w 1029335"/>
                <a:gd name="connsiteY2" fmla="*/ 274595 h 538061"/>
                <a:gd name="connsiteX3" fmla="*/ 819841 w 1029335"/>
                <a:gd name="connsiteY3" fmla="*/ 274595 h 538061"/>
                <a:gd name="connsiteX4" fmla="*/ 819841 w 1029335"/>
                <a:gd name="connsiteY4" fmla="*/ 274595 h 538061"/>
                <a:gd name="connsiteX5" fmla="*/ 819841 w 1029335"/>
                <a:gd name="connsiteY5" fmla="*/ 274595 h 538061"/>
                <a:gd name="connsiteX6" fmla="*/ 775393 w 1029335"/>
                <a:gd name="connsiteY6" fmla="*/ 265237 h 538061"/>
                <a:gd name="connsiteX7" fmla="*/ 525077 w 1029335"/>
                <a:gd name="connsiteY7" fmla="*/ 68728 h 538061"/>
                <a:gd name="connsiteX8" fmla="*/ 501683 w 1029335"/>
                <a:gd name="connsiteY8" fmla="*/ 42994 h 538061"/>
                <a:gd name="connsiteX9" fmla="*/ 482968 w 1029335"/>
                <a:gd name="connsiteY9" fmla="*/ 71067 h 538061"/>
                <a:gd name="connsiteX10" fmla="*/ 508701 w 1029335"/>
                <a:gd name="connsiteY10" fmla="*/ 85103 h 538061"/>
                <a:gd name="connsiteX11" fmla="*/ 791768 w 1029335"/>
                <a:gd name="connsiteY11" fmla="*/ 288631 h 538061"/>
                <a:gd name="connsiteX12" fmla="*/ 925114 w 1029335"/>
                <a:gd name="connsiteY12" fmla="*/ 305007 h 538061"/>
                <a:gd name="connsiteX13" fmla="*/ 981260 w 1029335"/>
                <a:gd name="connsiteY13" fmla="*/ 365831 h 538061"/>
                <a:gd name="connsiteX14" fmla="*/ 929793 w 1029335"/>
                <a:gd name="connsiteY14" fmla="*/ 428995 h 538061"/>
                <a:gd name="connsiteX15" fmla="*/ 475950 w 1029335"/>
                <a:gd name="connsiteY15" fmla="*/ 424316 h 538061"/>
                <a:gd name="connsiteX16" fmla="*/ 302834 w 1029335"/>
                <a:gd name="connsiteY16" fmla="*/ 414959 h 538061"/>
                <a:gd name="connsiteX17" fmla="*/ 108664 w 1029335"/>
                <a:gd name="connsiteY17" fmla="*/ 393904 h 538061"/>
                <a:gd name="connsiteX18" fmla="*/ 59536 w 1029335"/>
                <a:gd name="connsiteY18" fmla="*/ 328401 h 538061"/>
                <a:gd name="connsiteX19" fmla="*/ 57197 w 1029335"/>
                <a:gd name="connsiteY19" fmla="*/ 213770 h 538061"/>
                <a:gd name="connsiteX20" fmla="*/ 80591 w 1029335"/>
                <a:gd name="connsiteY20" fmla="*/ 141249 h 538061"/>
                <a:gd name="connsiteX21" fmla="*/ 68894 w 1029335"/>
                <a:gd name="connsiteY21" fmla="*/ 134231 h 538061"/>
                <a:gd name="connsiteX22" fmla="*/ 50179 w 1029335"/>
                <a:gd name="connsiteY22" fmla="*/ 199734 h 538061"/>
                <a:gd name="connsiteX23" fmla="*/ 50179 w 1029335"/>
                <a:gd name="connsiteY23" fmla="*/ 309686 h 538061"/>
                <a:gd name="connsiteX24" fmla="*/ 80591 w 1029335"/>
                <a:gd name="connsiteY24" fmla="*/ 403262 h 538061"/>
                <a:gd name="connsiteX25" fmla="*/ 314531 w 1029335"/>
                <a:gd name="connsiteY25" fmla="*/ 431335 h 538061"/>
                <a:gd name="connsiteX26" fmla="*/ 487647 w 1029335"/>
                <a:gd name="connsiteY26" fmla="*/ 447710 h 538061"/>
                <a:gd name="connsiteX27" fmla="*/ 950847 w 1029335"/>
                <a:gd name="connsiteY27" fmla="*/ 445371 h 538061"/>
                <a:gd name="connsiteX28" fmla="*/ 1002314 w 1029335"/>
                <a:gd name="connsiteY28" fmla="*/ 349456 h 538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29335" h="538061">
                  <a:moveTo>
                    <a:pt x="1002314" y="349456"/>
                  </a:moveTo>
                  <a:cubicBezTo>
                    <a:pt x="997635" y="309686"/>
                    <a:pt x="971902" y="288631"/>
                    <a:pt x="936811" y="283952"/>
                  </a:cubicBezTo>
                  <a:cubicBezTo>
                    <a:pt x="899381" y="279274"/>
                    <a:pt x="859611" y="276934"/>
                    <a:pt x="819841" y="274595"/>
                  </a:cubicBezTo>
                  <a:cubicBezTo>
                    <a:pt x="819841" y="274595"/>
                    <a:pt x="819841" y="274595"/>
                    <a:pt x="819841" y="274595"/>
                  </a:cubicBezTo>
                  <a:cubicBezTo>
                    <a:pt x="819841" y="274595"/>
                    <a:pt x="819841" y="274595"/>
                    <a:pt x="819841" y="274595"/>
                  </a:cubicBezTo>
                  <a:cubicBezTo>
                    <a:pt x="819841" y="274595"/>
                    <a:pt x="819841" y="274595"/>
                    <a:pt x="819841" y="274595"/>
                  </a:cubicBezTo>
                  <a:cubicBezTo>
                    <a:pt x="803465" y="272255"/>
                    <a:pt x="787090" y="269916"/>
                    <a:pt x="775393" y="265237"/>
                  </a:cubicBezTo>
                  <a:cubicBezTo>
                    <a:pt x="651404" y="227807"/>
                    <a:pt x="592920" y="174001"/>
                    <a:pt x="525077" y="68728"/>
                  </a:cubicBezTo>
                  <a:cubicBezTo>
                    <a:pt x="513380" y="50012"/>
                    <a:pt x="501683" y="64049"/>
                    <a:pt x="501683" y="42994"/>
                  </a:cubicBezTo>
                  <a:cubicBezTo>
                    <a:pt x="497004" y="52352"/>
                    <a:pt x="492325" y="59370"/>
                    <a:pt x="482968" y="71067"/>
                  </a:cubicBezTo>
                  <a:cubicBezTo>
                    <a:pt x="485307" y="71067"/>
                    <a:pt x="499344" y="66388"/>
                    <a:pt x="508701" y="85103"/>
                  </a:cubicBezTo>
                  <a:cubicBezTo>
                    <a:pt x="574204" y="178679"/>
                    <a:pt x="630350" y="248861"/>
                    <a:pt x="791768" y="288631"/>
                  </a:cubicBezTo>
                  <a:cubicBezTo>
                    <a:pt x="843235" y="297989"/>
                    <a:pt x="883005" y="297989"/>
                    <a:pt x="925114" y="305007"/>
                  </a:cubicBezTo>
                  <a:cubicBezTo>
                    <a:pt x="967223" y="314365"/>
                    <a:pt x="978920" y="335419"/>
                    <a:pt x="981260" y="365831"/>
                  </a:cubicBezTo>
                  <a:cubicBezTo>
                    <a:pt x="983599" y="400922"/>
                    <a:pt x="953187" y="419638"/>
                    <a:pt x="929793" y="428995"/>
                  </a:cubicBezTo>
                  <a:cubicBezTo>
                    <a:pt x="726265" y="494498"/>
                    <a:pt x="611635" y="482801"/>
                    <a:pt x="475950" y="424316"/>
                  </a:cubicBezTo>
                  <a:cubicBezTo>
                    <a:pt x="412786" y="396244"/>
                    <a:pt x="370677" y="405601"/>
                    <a:pt x="302834" y="414959"/>
                  </a:cubicBezTo>
                  <a:cubicBezTo>
                    <a:pt x="237331" y="424316"/>
                    <a:pt x="169488" y="410280"/>
                    <a:pt x="108664" y="393904"/>
                  </a:cubicBezTo>
                  <a:cubicBezTo>
                    <a:pt x="87609" y="386886"/>
                    <a:pt x="38482" y="382207"/>
                    <a:pt x="59536" y="328401"/>
                  </a:cubicBezTo>
                  <a:cubicBezTo>
                    <a:pt x="57197" y="272255"/>
                    <a:pt x="59536" y="213770"/>
                    <a:pt x="57197" y="213770"/>
                  </a:cubicBezTo>
                  <a:cubicBezTo>
                    <a:pt x="59536" y="197395"/>
                    <a:pt x="66555" y="188037"/>
                    <a:pt x="80591" y="141249"/>
                  </a:cubicBezTo>
                  <a:cubicBezTo>
                    <a:pt x="73573" y="136570"/>
                    <a:pt x="75912" y="138910"/>
                    <a:pt x="68894" y="134231"/>
                  </a:cubicBezTo>
                  <a:cubicBezTo>
                    <a:pt x="66555" y="157625"/>
                    <a:pt x="52518" y="176340"/>
                    <a:pt x="50179" y="199734"/>
                  </a:cubicBezTo>
                  <a:cubicBezTo>
                    <a:pt x="45500" y="237164"/>
                    <a:pt x="45500" y="272255"/>
                    <a:pt x="50179" y="309686"/>
                  </a:cubicBezTo>
                  <a:cubicBezTo>
                    <a:pt x="43161" y="344777"/>
                    <a:pt x="29124" y="384547"/>
                    <a:pt x="80591" y="403262"/>
                  </a:cubicBezTo>
                  <a:cubicBezTo>
                    <a:pt x="157791" y="428995"/>
                    <a:pt x="234991" y="445371"/>
                    <a:pt x="314531" y="431335"/>
                  </a:cubicBezTo>
                  <a:cubicBezTo>
                    <a:pt x="375355" y="419638"/>
                    <a:pt x="431501" y="421977"/>
                    <a:pt x="487647" y="447710"/>
                  </a:cubicBezTo>
                  <a:cubicBezTo>
                    <a:pt x="642047" y="520232"/>
                    <a:pt x="796447" y="501517"/>
                    <a:pt x="950847" y="445371"/>
                  </a:cubicBezTo>
                  <a:cubicBezTo>
                    <a:pt x="997635" y="421977"/>
                    <a:pt x="1004654" y="389225"/>
                    <a:pt x="1002314" y="349456"/>
                  </a:cubicBezTo>
                  <a:close/>
                </a:path>
              </a:pathLst>
            </a:custGeom>
            <a:solidFill>
              <a:srgbClr val="504D4D"/>
            </a:solidFill>
            <a:ln w="23341" cap="flat">
              <a:noFill/>
              <a:prstDash val="solid"/>
              <a:miter/>
            </a:ln>
          </p:spPr>
          <p:txBody>
            <a:bodyPr rtlCol="0" anchor="ctr"/>
            <a:lstStyle/>
            <a:p>
              <a:endParaRPr lang="en-US"/>
            </a:p>
          </p:txBody>
        </p:sp>
        <p:sp>
          <p:nvSpPr>
            <p:cNvPr id="122" name="Freeform: Shape 65">
              <a:extLst>
                <a:ext uri="{FF2B5EF4-FFF2-40B4-BE49-F238E27FC236}">
                  <a16:creationId xmlns:a16="http://schemas.microsoft.com/office/drawing/2014/main" id="{1C1151DF-B2C3-4F94-95DF-1F9C6F43AD7E}"/>
                </a:ext>
              </a:extLst>
            </p:cNvPr>
            <p:cNvSpPr/>
            <p:nvPr/>
          </p:nvSpPr>
          <p:spPr>
            <a:xfrm>
              <a:off x="9189890" y="77155"/>
              <a:ext cx="772002" cy="655032"/>
            </a:xfrm>
            <a:custGeom>
              <a:avLst/>
              <a:gdLst>
                <a:gd name="connsiteX0" fmla="*/ 49058 w 772001"/>
                <a:gd name="connsiteY0" fmla="*/ 434054 h 655031"/>
                <a:gd name="connsiteX1" fmla="*/ 105204 w 772001"/>
                <a:gd name="connsiteY1" fmla="*/ 160344 h 655031"/>
                <a:gd name="connsiteX2" fmla="*/ 233871 w 772001"/>
                <a:gd name="connsiteY2" fmla="*/ 85484 h 655031"/>
                <a:gd name="connsiteX3" fmla="*/ 285338 w 772001"/>
                <a:gd name="connsiteY3" fmla="*/ 69108 h 655031"/>
                <a:gd name="connsiteX4" fmla="*/ 399968 w 772001"/>
                <a:gd name="connsiteY4" fmla="*/ 57411 h 655031"/>
                <a:gd name="connsiteX5" fmla="*/ 552029 w 772001"/>
                <a:gd name="connsiteY5" fmla="*/ 104199 h 655031"/>
                <a:gd name="connsiteX6" fmla="*/ 736842 w 772001"/>
                <a:gd name="connsiteY6" fmla="*/ 314745 h 655031"/>
                <a:gd name="connsiteX7" fmla="*/ 701751 w 772001"/>
                <a:gd name="connsiteY7" fmla="*/ 424697 h 655031"/>
                <a:gd name="connsiteX8" fmla="*/ 666660 w 772001"/>
                <a:gd name="connsiteY8" fmla="*/ 452769 h 655031"/>
                <a:gd name="connsiteX9" fmla="*/ 495883 w 772001"/>
                <a:gd name="connsiteY9" fmla="*/ 396624 h 655031"/>
                <a:gd name="connsiteX10" fmla="*/ 360198 w 772001"/>
                <a:gd name="connsiteY10" fmla="*/ 431715 h 655031"/>
                <a:gd name="connsiteX11" fmla="*/ 275980 w 772001"/>
                <a:gd name="connsiteY11" fmla="*/ 499557 h 655031"/>
                <a:gd name="connsiteX12" fmla="*/ 236210 w 772001"/>
                <a:gd name="connsiteY12" fmla="*/ 541667 h 655031"/>
                <a:gd name="connsiteX13" fmla="*/ 231531 w 772001"/>
                <a:gd name="connsiteY13" fmla="*/ 576758 h 655031"/>
                <a:gd name="connsiteX14" fmla="*/ 198780 w 772001"/>
                <a:gd name="connsiteY14" fmla="*/ 616527 h 655031"/>
                <a:gd name="connsiteX15" fmla="*/ 175386 w 772001"/>
                <a:gd name="connsiteY15" fmla="*/ 576758 h 655031"/>
                <a:gd name="connsiteX16" fmla="*/ 53737 w 772001"/>
                <a:gd name="connsiteY16" fmla="*/ 478503 h 655031"/>
                <a:gd name="connsiteX17" fmla="*/ 49058 w 772001"/>
                <a:gd name="connsiteY17" fmla="*/ 434054 h 655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2001" h="655031">
                  <a:moveTo>
                    <a:pt x="49058" y="434054"/>
                  </a:moveTo>
                  <a:cubicBezTo>
                    <a:pt x="28004" y="335799"/>
                    <a:pt x="65434" y="244563"/>
                    <a:pt x="105204" y="160344"/>
                  </a:cubicBezTo>
                  <a:cubicBezTo>
                    <a:pt x="123919" y="118235"/>
                    <a:pt x="173046" y="80805"/>
                    <a:pt x="233871" y="85484"/>
                  </a:cubicBezTo>
                  <a:cubicBezTo>
                    <a:pt x="254925" y="87823"/>
                    <a:pt x="268962" y="83144"/>
                    <a:pt x="285338" y="69108"/>
                  </a:cubicBezTo>
                  <a:cubicBezTo>
                    <a:pt x="318089" y="43375"/>
                    <a:pt x="353180" y="31678"/>
                    <a:pt x="399968" y="57411"/>
                  </a:cubicBezTo>
                  <a:cubicBezTo>
                    <a:pt x="446756" y="80805"/>
                    <a:pt x="502902" y="83144"/>
                    <a:pt x="552029" y="104199"/>
                  </a:cubicBezTo>
                  <a:cubicBezTo>
                    <a:pt x="650284" y="143969"/>
                    <a:pt x="708769" y="216490"/>
                    <a:pt x="736842" y="314745"/>
                  </a:cubicBezTo>
                  <a:cubicBezTo>
                    <a:pt x="748539" y="356854"/>
                    <a:pt x="736842" y="396624"/>
                    <a:pt x="701751" y="424697"/>
                  </a:cubicBezTo>
                  <a:cubicBezTo>
                    <a:pt x="692393" y="438733"/>
                    <a:pt x="683035" y="450430"/>
                    <a:pt x="666660" y="452769"/>
                  </a:cubicBezTo>
                  <a:cubicBezTo>
                    <a:pt x="605835" y="448091"/>
                    <a:pt x="547350" y="434054"/>
                    <a:pt x="495883" y="396624"/>
                  </a:cubicBezTo>
                  <a:cubicBezTo>
                    <a:pt x="442077" y="356854"/>
                    <a:pt x="385932" y="373230"/>
                    <a:pt x="360198" y="431715"/>
                  </a:cubicBezTo>
                  <a:cubicBezTo>
                    <a:pt x="343823" y="469145"/>
                    <a:pt x="322768" y="499557"/>
                    <a:pt x="275980" y="499557"/>
                  </a:cubicBezTo>
                  <a:cubicBezTo>
                    <a:pt x="247907" y="499557"/>
                    <a:pt x="236210" y="515933"/>
                    <a:pt x="236210" y="541667"/>
                  </a:cubicBezTo>
                  <a:cubicBezTo>
                    <a:pt x="236210" y="553364"/>
                    <a:pt x="236210" y="565061"/>
                    <a:pt x="231531" y="576758"/>
                  </a:cubicBezTo>
                  <a:cubicBezTo>
                    <a:pt x="226853" y="595473"/>
                    <a:pt x="217495" y="616527"/>
                    <a:pt x="198780" y="616527"/>
                  </a:cubicBezTo>
                  <a:cubicBezTo>
                    <a:pt x="177725" y="616527"/>
                    <a:pt x="177725" y="593133"/>
                    <a:pt x="175386" y="576758"/>
                  </a:cubicBezTo>
                  <a:cubicBezTo>
                    <a:pt x="161349" y="511254"/>
                    <a:pt x="109883" y="492539"/>
                    <a:pt x="53737" y="478503"/>
                  </a:cubicBezTo>
                  <a:cubicBezTo>
                    <a:pt x="39701" y="466806"/>
                    <a:pt x="46719" y="450430"/>
                    <a:pt x="49058" y="434054"/>
                  </a:cubicBezTo>
                  <a:close/>
                </a:path>
              </a:pathLst>
            </a:custGeom>
            <a:solidFill>
              <a:srgbClr val="0D0402"/>
            </a:solidFill>
            <a:ln w="23341" cap="flat">
              <a:noFill/>
              <a:prstDash val="solid"/>
              <a:miter/>
            </a:ln>
          </p:spPr>
          <p:txBody>
            <a:bodyPr rtlCol="0" anchor="ctr"/>
            <a:lstStyle/>
            <a:p>
              <a:endParaRPr lang="en-US"/>
            </a:p>
          </p:txBody>
        </p:sp>
        <p:sp>
          <p:nvSpPr>
            <p:cNvPr id="123" name="Freeform: Shape 66">
              <a:extLst>
                <a:ext uri="{FF2B5EF4-FFF2-40B4-BE49-F238E27FC236}">
                  <a16:creationId xmlns:a16="http://schemas.microsoft.com/office/drawing/2014/main" id="{DB44E664-52EC-452C-8209-1B39F18BBF07}"/>
                </a:ext>
              </a:extLst>
            </p:cNvPr>
            <p:cNvSpPr/>
            <p:nvPr/>
          </p:nvSpPr>
          <p:spPr>
            <a:xfrm>
              <a:off x="9178941" y="503306"/>
              <a:ext cx="233940" cy="514668"/>
            </a:xfrm>
            <a:custGeom>
              <a:avLst/>
              <a:gdLst>
                <a:gd name="connsiteX0" fmla="*/ 57668 w 233939"/>
                <a:gd name="connsiteY0" fmla="*/ 42994 h 514667"/>
                <a:gd name="connsiteX1" fmla="*/ 67026 w 233939"/>
                <a:gd name="connsiteY1" fmla="*/ 54691 h 514667"/>
                <a:gd name="connsiteX2" fmla="*/ 116153 w 233939"/>
                <a:gd name="connsiteY2" fmla="*/ 255880 h 514667"/>
                <a:gd name="connsiteX3" fmla="*/ 155923 w 233939"/>
                <a:gd name="connsiteY3" fmla="*/ 297989 h 514667"/>
                <a:gd name="connsiteX4" fmla="*/ 191014 w 233939"/>
                <a:gd name="connsiteY4" fmla="*/ 302668 h 514667"/>
                <a:gd name="connsiteX5" fmla="*/ 160601 w 233939"/>
                <a:gd name="connsiteY5" fmla="*/ 321383 h 514667"/>
                <a:gd name="connsiteX6" fmla="*/ 116153 w 233939"/>
                <a:gd name="connsiteY6" fmla="*/ 300328 h 514667"/>
                <a:gd name="connsiteX7" fmla="*/ 102117 w 233939"/>
                <a:gd name="connsiteY7" fmla="*/ 384547 h 514667"/>
                <a:gd name="connsiteX8" fmla="*/ 76383 w 233939"/>
                <a:gd name="connsiteY8" fmla="*/ 473444 h 514667"/>
                <a:gd name="connsiteX9" fmla="*/ 67026 w 233939"/>
                <a:gd name="connsiteY9" fmla="*/ 466426 h 514667"/>
                <a:gd name="connsiteX10" fmla="*/ 99777 w 233939"/>
                <a:gd name="connsiteY10" fmla="*/ 272255 h 514667"/>
                <a:gd name="connsiteX11" fmla="*/ 81062 w 233939"/>
                <a:gd name="connsiteY11" fmla="*/ 183358 h 514667"/>
                <a:gd name="connsiteX12" fmla="*/ 57668 w 233939"/>
                <a:gd name="connsiteY12" fmla="*/ 42994 h 514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3939" h="514667">
                  <a:moveTo>
                    <a:pt x="57668" y="42994"/>
                  </a:moveTo>
                  <a:cubicBezTo>
                    <a:pt x="64686" y="50013"/>
                    <a:pt x="64686" y="50013"/>
                    <a:pt x="67026" y="54691"/>
                  </a:cubicBezTo>
                  <a:cubicBezTo>
                    <a:pt x="24916" y="131892"/>
                    <a:pt x="97438" y="136570"/>
                    <a:pt x="116153" y="255880"/>
                  </a:cubicBezTo>
                  <a:cubicBezTo>
                    <a:pt x="118492" y="274595"/>
                    <a:pt x="137207" y="295649"/>
                    <a:pt x="155923" y="297989"/>
                  </a:cubicBezTo>
                  <a:cubicBezTo>
                    <a:pt x="167620" y="300328"/>
                    <a:pt x="179317" y="302668"/>
                    <a:pt x="191014" y="302668"/>
                  </a:cubicBezTo>
                  <a:cubicBezTo>
                    <a:pt x="214408" y="302668"/>
                    <a:pt x="172298" y="326062"/>
                    <a:pt x="160601" y="321383"/>
                  </a:cubicBezTo>
                  <a:cubicBezTo>
                    <a:pt x="139547" y="314365"/>
                    <a:pt x="123171" y="305007"/>
                    <a:pt x="116153" y="300328"/>
                  </a:cubicBezTo>
                  <a:cubicBezTo>
                    <a:pt x="106795" y="295649"/>
                    <a:pt x="106795" y="358813"/>
                    <a:pt x="102117" y="384547"/>
                  </a:cubicBezTo>
                  <a:cubicBezTo>
                    <a:pt x="95098" y="421977"/>
                    <a:pt x="88080" y="440692"/>
                    <a:pt x="76383" y="473444"/>
                  </a:cubicBezTo>
                  <a:cubicBezTo>
                    <a:pt x="71704" y="464086"/>
                    <a:pt x="78723" y="473444"/>
                    <a:pt x="67026" y="466426"/>
                  </a:cubicBezTo>
                  <a:cubicBezTo>
                    <a:pt x="90420" y="398583"/>
                    <a:pt x="99777" y="340098"/>
                    <a:pt x="99777" y="272255"/>
                  </a:cubicBezTo>
                  <a:cubicBezTo>
                    <a:pt x="99777" y="244183"/>
                    <a:pt x="95098" y="204413"/>
                    <a:pt x="81062" y="183358"/>
                  </a:cubicBezTo>
                  <a:cubicBezTo>
                    <a:pt x="36613" y="122534"/>
                    <a:pt x="34274" y="96801"/>
                    <a:pt x="57668" y="42994"/>
                  </a:cubicBezTo>
                  <a:close/>
                </a:path>
              </a:pathLst>
            </a:custGeom>
            <a:solidFill>
              <a:srgbClr val="9F9E9E"/>
            </a:solidFill>
            <a:ln w="23341" cap="flat">
              <a:noFill/>
              <a:prstDash val="solid"/>
              <a:miter/>
            </a:ln>
          </p:spPr>
          <p:txBody>
            <a:bodyPr rtlCol="0" anchor="ctr"/>
            <a:lstStyle/>
            <a:p>
              <a:endParaRPr lang="en-US"/>
            </a:p>
          </p:txBody>
        </p:sp>
        <p:sp>
          <p:nvSpPr>
            <p:cNvPr id="124" name="Freeform: Shape 67">
              <a:extLst>
                <a:ext uri="{FF2B5EF4-FFF2-40B4-BE49-F238E27FC236}">
                  <a16:creationId xmlns:a16="http://schemas.microsoft.com/office/drawing/2014/main" id="{6D14C0D5-BE7A-4912-A934-3D2EB74661F1}"/>
                </a:ext>
              </a:extLst>
            </p:cNvPr>
            <p:cNvSpPr/>
            <p:nvPr/>
          </p:nvSpPr>
          <p:spPr>
            <a:xfrm>
              <a:off x="8540922" y="2405238"/>
              <a:ext cx="467880" cy="210546"/>
            </a:xfrm>
            <a:custGeom>
              <a:avLst/>
              <a:gdLst>
                <a:gd name="connsiteX0" fmla="*/ 42994 w 467879"/>
                <a:gd name="connsiteY0" fmla="*/ 45334 h 210545"/>
                <a:gd name="connsiteX1" fmla="*/ 61710 w 467879"/>
                <a:gd name="connsiteY1" fmla="*/ 42994 h 210545"/>
                <a:gd name="connsiteX2" fmla="*/ 108498 w 467879"/>
                <a:gd name="connsiteY2" fmla="*/ 134231 h 210545"/>
                <a:gd name="connsiteX3" fmla="*/ 234825 w 467879"/>
                <a:gd name="connsiteY3" fmla="*/ 162304 h 210545"/>
                <a:gd name="connsiteX4" fmla="*/ 400922 w 467879"/>
                <a:gd name="connsiteY4" fmla="*/ 117855 h 210545"/>
                <a:gd name="connsiteX5" fmla="*/ 440692 w 467879"/>
                <a:gd name="connsiteY5" fmla="*/ 110837 h 210545"/>
                <a:gd name="connsiteX6" fmla="*/ 426656 w 467879"/>
                <a:gd name="connsiteY6" fmla="*/ 155286 h 210545"/>
                <a:gd name="connsiteX7" fmla="*/ 405601 w 467879"/>
                <a:gd name="connsiteY7" fmla="*/ 127213 h 210545"/>
                <a:gd name="connsiteX8" fmla="*/ 239504 w 467879"/>
                <a:gd name="connsiteY8" fmla="*/ 178680 h 210545"/>
                <a:gd name="connsiteX9" fmla="*/ 99140 w 467879"/>
                <a:gd name="connsiteY9" fmla="*/ 145928 h 210545"/>
                <a:gd name="connsiteX10" fmla="*/ 57031 w 467879"/>
                <a:gd name="connsiteY10" fmla="*/ 75746 h 210545"/>
                <a:gd name="connsiteX11" fmla="*/ 42994 w 467879"/>
                <a:gd name="connsiteY11" fmla="*/ 45334 h 210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7879" h="210545">
                  <a:moveTo>
                    <a:pt x="42994" y="45334"/>
                  </a:moveTo>
                  <a:cubicBezTo>
                    <a:pt x="57031" y="45334"/>
                    <a:pt x="57031" y="45334"/>
                    <a:pt x="61710" y="42994"/>
                  </a:cubicBezTo>
                  <a:cubicBezTo>
                    <a:pt x="78085" y="85104"/>
                    <a:pt x="87443" y="108498"/>
                    <a:pt x="108498" y="134231"/>
                  </a:cubicBezTo>
                  <a:cubicBezTo>
                    <a:pt x="150607" y="188037"/>
                    <a:pt x="190377" y="181019"/>
                    <a:pt x="234825" y="162304"/>
                  </a:cubicBezTo>
                  <a:cubicBezTo>
                    <a:pt x="290971" y="141249"/>
                    <a:pt x="342437" y="124873"/>
                    <a:pt x="400922" y="117855"/>
                  </a:cubicBezTo>
                  <a:cubicBezTo>
                    <a:pt x="417298" y="115516"/>
                    <a:pt x="431335" y="113176"/>
                    <a:pt x="440692" y="110837"/>
                  </a:cubicBezTo>
                  <a:cubicBezTo>
                    <a:pt x="424316" y="129552"/>
                    <a:pt x="431335" y="141249"/>
                    <a:pt x="426656" y="155286"/>
                  </a:cubicBezTo>
                  <a:cubicBezTo>
                    <a:pt x="428995" y="131892"/>
                    <a:pt x="426656" y="122534"/>
                    <a:pt x="405601" y="127213"/>
                  </a:cubicBezTo>
                  <a:cubicBezTo>
                    <a:pt x="342437" y="141249"/>
                    <a:pt x="295649" y="155286"/>
                    <a:pt x="239504" y="178680"/>
                  </a:cubicBezTo>
                  <a:cubicBezTo>
                    <a:pt x="204413" y="190377"/>
                    <a:pt x="145928" y="209092"/>
                    <a:pt x="99140" y="145928"/>
                  </a:cubicBezTo>
                  <a:cubicBezTo>
                    <a:pt x="78085" y="115516"/>
                    <a:pt x="73407" y="103819"/>
                    <a:pt x="57031" y="75746"/>
                  </a:cubicBezTo>
                  <a:cubicBezTo>
                    <a:pt x="52352" y="64049"/>
                    <a:pt x="54691" y="57031"/>
                    <a:pt x="42994" y="45334"/>
                  </a:cubicBezTo>
                  <a:close/>
                </a:path>
              </a:pathLst>
            </a:custGeom>
            <a:solidFill>
              <a:srgbClr val="706E6E"/>
            </a:solidFill>
            <a:ln w="23341" cap="flat">
              <a:noFill/>
              <a:prstDash val="solid"/>
              <a:miter/>
            </a:ln>
          </p:spPr>
          <p:txBody>
            <a:bodyPr rtlCol="0" anchor="ctr"/>
            <a:lstStyle/>
            <a:p>
              <a:endParaRPr lang="en-US"/>
            </a:p>
          </p:txBody>
        </p:sp>
        <p:sp>
          <p:nvSpPr>
            <p:cNvPr id="125" name="Freeform: Shape 68">
              <a:extLst>
                <a:ext uri="{FF2B5EF4-FFF2-40B4-BE49-F238E27FC236}">
                  <a16:creationId xmlns:a16="http://schemas.microsoft.com/office/drawing/2014/main" id="{0D2B7706-7A60-41DC-A548-B9D8F1AE3C55}"/>
                </a:ext>
              </a:extLst>
            </p:cNvPr>
            <p:cNvSpPr/>
            <p:nvPr/>
          </p:nvSpPr>
          <p:spPr>
            <a:xfrm>
              <a:off x="9047229" y="6295659"/>
              <a:ext cx="491274" cy="584850"/>
            </a:xfrm>
            <a:custGeom>
              <a:avLst/>
              <a:gdLst>
                <a:gd name="connsiteX0" fmla="*/ 439696 w 491273"/>
                <a:gd name="connsiteY0" fmla="*/ 361153 h 584849"/>
                <a:gd name="connsiteX1" fmla="*/ 418641 w 491273"/>
                <a:gd name="connsiteY1" fmla="*/ 251201 h 584849"/>
                <a:gd name="connsiteX2" fmla="*/ 418641 w 491273"/>
                <a:gd name="connsiteY2" fmla="*/ 117855 h 584849"/>
                <a:gd name="connsiteX3" fmla="*/ 423320 w 491273"/>
                <a:gd name="connsiteY3" fmla="*/ 50013 h 584849"/>
                <a:gd name="connsiteX4" fmla="*/ 397587 w 491273"/>
                <a:gd name="connsiteY4" fmla="*/ 42994 h 584849"/>
                <a:gd name="connsiteX5" fmla="*/ 399926 w 491273"/>
                <a:gd name="connsiteY5" fmla="*/ 117855 h 584849"/>
                <a:gd name="connsiteX6" fmla="*/ 404605 w 491273"/>
                <a:gd name="connsiteY6" fmla="*/ 279274 h 584849"/>
                <a:gd name="connsiteX7" fmla="*/ 432678 w 491273"/>
                <a:gd name="connsiteY7" fmla="*/ 426656 h 584849"/>
                <a:gd name="connsiteX8" fmla="*/ 357817 w 491273"/>
                <a:gd name="connsiteY8" fmla="*/ 522571 h 584849"/>
                <a:gd name="connsiteX9" fmla="*/ 107501 w 491273"/>
                <a:gd name="connsiteY9" fmla="*/ 515553 h 584849"/>
                <a:gd name="connsiteX10" fmla="*/ 72410 w 491273"/>
                <a:gd name="connsiteY10" fmla="*/ 370510 h 584849"/>
                <a:gd name="connsiteX11" fmla="*/ 116859 w 491273"/>
                <a:gd name="connsiteY11" fmla="*/ 232486 h 584849"/>
                <a:gd name="connsiteX12" fmla="*/ 126216 w 491273"/>
                <a:gd name="connsiteY12" fmla="*/ 61710 h 584849"/>
                <a:gd name="connsiteX13" fmla="*/ 105162 w 491273"/>
                <a:gd name="connsiteY13" fmla="*/ 64050 h 584849"/>
                <a:gd name="connsiteX14" fmla="*/ 105162 w 491273"/>
                <a:gd name="connsiteY14" fmla="*/ 225468 h 584849"/>
                <a:gd name="connsiteX15" fmla="*/ 105162 w 491273"/>
                <a:gd name="connsiteY15" fmla="*/ 225468 h 584849"/>
                <a:gd name="connsiteX16" fmla="*/ 105162 w 491273"/>
                <a:gd name="connsiteY16" fmla="*/ 225468 h 584849"/>
                <a:gd name="connsiteX17" fmla="*/ 56034 w 491273"/>
                <a:gd name="connsiteY17" fmla="*/ 372850 h 584849"/>
                <a:gd name="connsiteX18" fmla="*/ 98143 w 491273"/>
                <a:gd name="connsiteY18" fmla="*/ 531929 h 584849"/>
                <a:gd name="connsiteX19" fmla="*/ 98143 w 491273"/>
                <a:gd name="connsiteY19" fmla="*/ 531929 h 584849"/>
                <a:gd name="connsiteX20" fmla="*/ 177683 w 491273"/>
                <a:gd name="connsiteY20" fmla="*/ 543626 h 584849"/>
                <a:gd name="connsiteX21" fmla="*/ 353138 w 491273"/>
                <a:gd name="connsiteY21" fmla="*/ 543626 h 584849"/>
                <a:gd name="connsiteX22" fmla="*/ 453732 w 491273"/>
                <a:gd name="connsiteY22" fmla="*/ 440692 h 584849"/>
                <a:gd name="connsiteX23" fmla="*/ 439696 w 491273"/>
                <a:gd name="connsiteY23" fmla="*/ 361153 h 584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91273" h="584849">
                  <a:moveTo>
                    <a:pt x="439696" y="361153"/>
                  </a:moveTo>
                  <a:cubicBezTo>
                    <a:pt x="427999" y="326062"/>
                    <a:pt x="420981" y="288631"/>
                    <a:pt x="418641" y="251201"/>
                  </a:cubicBezTo>
                  <a:cubicBezTo>
                    <a:pt x="413962" y="197395"/>
                    <a:pt x="418641" y="171661"/>
                    <a:pt x="418641" y="117855"/>
                  </a:cubicBezTo>
                  <a:cubicBezTo>
                    <a:pt x="418641" y="92122"/>
                    <a:pt x="416302" y="71067"/>
                    <a:pt x="423320" y="50013"/>
                  </a:cubicBezTo>
                  <a:cubicBezTo>
                    <a:pt x="413962" y="50013"/>
                    <a:pt x="409284" y="45334"/>
                    <a:pt x="397587" y="42994"/>
                  </a:cubicBezTo>
                  <a:cubicBezTo>
                    <a:pt x="397587" y="57031"/>
                    <a:pt x="402265" y="108498"/>
                    <a:pt x="399926" y="117855"/>
                  </a:cubicBezTo>
                  <a:cubicBezTo>
                    <a:pt x="392908" y="183358"/>
                    <a:pt x="399926" y="244183"/>
                    <a:pt x="404605" y="279274"/>
                  </a:cubicBezTo>
                  <a:cubicBezTo>
                    <a:pt x="416302" y="328401"/>
                    <a:pt x="427999" y="372850"/>
                    <a:pt x="432678" y="426656"/>
                  </a:cubicBezTo>
                  <a:cubicBezTo>
                    <a:pt x="437356" y="489820"/>
                    <a:pt x="418641" y="508535"/>
                    <a:pt x="357817" y="522571"/>
                  </a:cubicBezTo>
                  <a:cubicBezTo>
                    <a:pt x="304011" y="534268"/>
                    <a:pt x="180022" y="536608"/>
                    <a:pt x="107501" y="515553"/>
                  </a:cubicBezTo>
                  <a:cubicBezTo>
                    <a:pt x="74749" y="508535"/>
                    <a:pt x="37319" y="452389"/>
                    <a:pt x="72410" y="370510"/>
                  </a:cubicBezTo>
                  <a:cubicBezTo>
                    <a:pt x="86446" y="337759"/>
                    <a:pt x="112180" y="255880"/>
                    <a:pt x="116859" y="232486"/>
                  </a:cubicBezTo>
                  <a:cubicBezTo>
                    <a:pt x="133234" y="178680"/>
                    <a:pt x="133234" y="124873"/>
                    <a:pt x="126216" y="61710"/>
                  </a:cubicBezTo>
                  <a:cubicBezTo>
                    <a:pt x="119198" y="61710"/>
                    <a:pt x="112180" y="64050"/>
                    <a:pt x="105162" y="64050"/>
                  </a:cubicBezTo>
                  <a:cubicBezTo>
                    <a:pt x="119198" y="122535"/>
                    <a:pt x="112180" y="183358"/>
                    <a:pt x="105162" y="225468"/>
                  </a:cubicBezTo>
                  <a:lnTo>
                    <a:pt x="105162" y="225468"/>
                  </a:lnTo>
                  <a:cubicBezTo>
                    <a:pt x="105162" y="225468"/>
                    <a:pt x="105162" y="225468"/>
                    <a:pt x="105162" y="225468"/>
                  </a:cubicBezTo>
                  <a:cubicBezTo>
                    <a:pt x="91125" y="274595"/>
                    <a:pt x="74749" y="326062"/>
                    <a:pt x="56034" y="372850"/>
                  </a:cubicBezTo>
                  <a:cubicBezTo>
                    <a:pt x="27961" y="443032"/>
                    <a:pt x="46677" y="503856"/>
                    <a:pt x="98143" y="531929"/>
                  </a:cubicBezTo>
                  <a:lnTo>
                    <a:pt x="98143" y="531929"/>
                  </a:lnTo>
                  <a:cubicBezTo>
                    <a:pt x="123877" y="541287"/>
                    <a:pt x="149610" y="543626"/>
                    <a:pt x="177683" y="543626"/>
                  </a:cubicBezTo>
                  <a:cubicBezTo>
                    <a:pt x="240847" y="550644"/>
                    <a:pt x="294653" y="548305"/>
                    <a:pt x="353138" y="543626"/>
                  </a:cubicBezTo>
                  <a:cubicBezTo>
                    <a:pt x="435017" y="534268"/>
                    <a:pt x="453732" y="517893"/>
                    <a:pt x="453732" y="440692"/>
                  </a:cubicBezTo>
                  <a:cubicBezTo>
                    <a:pt x="451393" y="417298"/>
                    <a:pt x="446714" y="389226"/>
                    <a:pt x="439696" y="361153"/>
                  </a:cubicBezTo>
                  <a:close/>
                </a:path>
              </a:pathLst>
            </a:custGeom>
            <a:solidFill>
              <a:srgbClr val="5D5A5A"/>
            </a:solidFill>
            <a:ln w="23341" cap="flat">
              <a:noFill/>
              <a:prstDash val="solid"/>
              <a:miter/>
            </a:ln>
          </p:spPr>
          <p:txBody>
            <a:bodyPr rtlCol="0" anchor="ctr"/>
            <a:lstStyle/>
            <a:p>
              <a:endParaRPr lang="en-US"/>
            </a:p>
          </p:txBody>
        </p:sp>
        <p:sp>
          <p:nvSpPr>
            <p:cNvPr id="126" name="Freeform: Shape 69">
              <a:extLst>
                <a:ext uri="{FF2B5EF4-FFF2-40B4-BE49-F238E27FC236}">
                  <a16:creationId xmlns:a16="http://schemas.microsoft.com/office/drawing/2014/main" id="{17A7915C-EA47-4D09-A607-0668D5705C38}"/>
                </a:ext>
              </a:extLst>
            </p:cNvPr>
            <p:cNvSpPr/>
            <p:nvPr/>
          </p:nvSpPr>
          <p:spPr>
            <a:xfrm>
              <a:off x="8559637" y="1946560"/>
              <a:ext cx="1660973" cy="655032"/>
            </a:xfrm>
            <a:custGeom>
              <a:avLst/>
              <a:gdLst>
                <a:gd name="connsiteX0" fmla="*/ 421977 w 1660973"/>
                <a:gd name="connsiteY0" fmla="*/ 569515 h 655031"/>
                <a:gd name="connsiteX1" fmla="*/ 216110 w 1660973"/>
                <a:gd name="connsiteY1" fmla="*/ 620982 h 655031"/>
                <a:gd name="connsiteX2" fmla="*/ 106158 w 1660973"/>
                <a:gd name="connsiteY2" fmla="*/ 611624 h 655031"/>
                <a:gd name="connsiteX3" fmla="*/ 42994 w 1660973"/>
                <a:gd name="connsiteY3" fmla="*/ 501672 h 655031"/>
                <a:gd name="connsiteX4" fmla="*/ 166983 w 1660973"/>
                <a:gd name="connsiteY4" fmla="*/ 370666 h 655031"/>
                <a:gd name="connsiteX5" fmla="*/ 503856 w 1660973"/>
                <a:gd name="connsiteY5" fmla="*/ 267732 h 655031"/>
                <a:gd name="connsiteX6" fmla="*/ 716741 w 1660973"/>
                <a:gd name="connsiteY6" fmla="*/ 232641 h 655031"/>
                <a:gd name="connsiteX7" fmla="*/ 969396 w 1660973"/>
                <a:gd name="connsiteY7" fmla="*/ 171817 h 655031"/>
                <a:gd name="connsiteX8" fmla="*/ 1203336 w 1660973"/>
                <a:gd name="connsiteY8" fmla="*/ 61865 h 655031"/>
                <a:gd name="connsiteX9" fmla="*/ 1626768 w 1660973"/>
                <a:gd name="connsiteY9" fmla="*/ 82920 h 655031"/>
                <a:gd name="connsiteX10" fmla="*/ 1640804 w 1660973"/>
                <a:gd name="connsiteY10" fmla="*/ 94617 h 655031"/>
                <a:gd name="connsiteX11" fmla="*/ 1624428 w 1660973"/>
                <a:gd name="connsiteY11" fmla="*/ 110993 h 655031"/>
                <a:gd name="connsiteX12" fmla="*/ 1551907 w 1660973"/>
                <a:gd name="connsiteY12" fmla="*/ 118011 h 655031"/>
                <a:gd name="connsiteX13" fmla="*/ 1467688 w 1660973"/>
                <a:gd name="connsiteY13" fmla="*/ 103975 h 655031"/>
                <a:gd name="connsiteX14" fmla="*/ 1369434 w 1660973"/>
                <a:gd name="connsiteY14" fmla="*/ 99296 h 655031"/>
                <a:gd name="connsiteX15" fmla="*/ 1467688 w 1660973"/>
                <a:gd name="connsiteY15" fmla="*/ 122690 h 655031"/>
                <a:gd name="connsiteX16" fmla="*/ 1416222 w 1660973"/>
                <a:gd name="connsiteY16" fmla="*/ 155441 h 655031"/>
                <a:gd name="connsiteX17" fmla="*/ 1313288 w 1660973"/>
                <a:gd name="connsiteY17" fmla="*/ 143744 h 655031"/>
                <a:gd name="connsiteX18" fmla="*/ 1271179 w 1660973"/>
                <a:gd name="connsiteY18" fmla="*/ 153102 h 655031"/>
                <a:gd name="connsiteX19" fmla="*/ 1313288 w 1660973"/>
                <a:gd name="connsiteY19" fmla="*/ 155441 h 655031"/>
                <a:gd name="connsiteX20" fmla="*/ 1383470 w 1660973"/>
                <a:gd name="connsiteY20" fmla="*/ 174157 h 655031"/>
                <a:gd name="connsiteX21" fmla="*/ 1231409 w 1660973"/>
                <a:gd name="connsiteY21" fmla="*/ 216266 h 655031"/>
                <a:gd name="connsiteX22" fmla="*/ 1037239 w 1660973"/>
                <a:gd name="connsiteY22" fmla="*/ 249017 h 655031"/>
                <a:gd name="connsiteX23" fmla="*/ 997469 w 1660973"/>
                <a:gd name="connsiteY23" fmla="*/ 277090 h 655031"/>
                <a:gd name="connsiteX24" fmla="*/ 943663 w 1660973"/>
                <a:gd name="connsiteY24" fmla="*/ 312181 h 655031"/>
                <a:gd name="connsiteX25" fmla="*/ 793941 w 1660973"/>
                <a:gd name="connsiteY25" fmla="*/ 403418 h 655031"/>
                <a:gd name="connsiteX26" fmla="*/ 421977 w 1660973"/>
                <a:gd name="connsiteY26" fmla="*/ 569515 h 655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660973" h="655031">
                  <a:moveTo>
                    <a:pt x="421977" y="569515"/>
                  </a:moveTo>
                  <a:cubicBezTo>
                    <a:pt x="412619" y="571854"/>
                    <a:pt x="295649" y="588230"/>
                    <a:pt x="216110" y="620982"/>
                  </a:cubicBezTo>
                  <a:cubicBezTo>
                    <a:pt x="174001" y="639697"/>
                    <a:pt x="136570" y="642036"/>
                    <a:pt x="106158" y="611624"/>
                  </a:cubicBezTo>
                  <a:cubicBezTo>
                    <a:pt x="75746" y="578873"/>
                    <a:pt x="59370" y="548460"/>
                    <a:pt x="42994" y="501672"/>
                  </a:cubicBezTo>
                  <a:cubicBezTo>
                    <a:pt x="120195" y="436169"/>
                    <a:pt x="106158" y="415115"/>
                    <a:pt x="166983" y="370666"/>
                  </a:cubicBezTo>
                  <a:cubicBezTo>
                    <a:pt x="368171" y="246678"/>
                    <a:pt x="452389" y="270072"/>
                    <a:pt x="503856" y="267732"/>
                  </a:cubicBezTo>
                  <a:cubicBezTo>
                    <a:pt x="562341" y="260714"/>
                    <a:pt x="630184" y="260714"/>
                    <a:pt x="716741" y="232641"/>
                  </a:cubicBezTo>
                  <a:cubicBezTo>
                    <a:pt x="831372" y="197550"/>
                    <a:pt x="887517" y="195211"/>
                    <a:pt x="969396" y="171817"/>
                  </a:cubicBezTo>
                  <a:cubicBezTo>
                    <a:pt x="1077009" y="143744"/>
                    <a:pt x="1130815" y="92278"/>
                    <a:pt x="1203336" y="61865"/>
                  </a:cubicBezTo>
                  <a:cubicBezTo>
                    <a:pt x="1367094" y="29114"/>
                    <a:pt x="1477046" y="40811"/>
                    <a:pt x="1626768" y="82920"/>
                  </a:cubicBezTo>
                  <a:cubicBezTo>
                    <a:pt x="1633786" y="85259"/>
                    <a:pt x="1640804" y="85259"/>
                    <a:pt x="1640804" y="94617"/>
                  </a:cubicBezTo>
                  <a:cubicBezTo>
                    <a:pt x="1643143" y="106314"/>
                    <a:pt x="1633786" y="108653"/>
                    <a:pt x="1624428" y="110993"/>
                  </a:cubicBezTo>
                  <a:cubicBezTo>
                    <a:pt x="1601034" y="120350"/>
                    <a:pt x="1579980" y="129708"/>
                    <a:pt x="1551907" y="118011"/>
                  </a:cubicBezTo>
                  <a:cubicBezTo>
                    <a:pt x="1526173" y="106314"/>
                    <a:pt x="1495761" y="108653"/>
                    <a:pt x="1467688" y="103975"/>
                  </a:cubicBezTo>
                  <a:cubicBezTo>
                    <a:pt x="1439616" y="92278"/>
                    <a:pt x="1402185" y="89938"/>
                    <a:pt x="1369434" y="99296"/>
                  </a:cubicBezTo>
                  <a:cubicBezTo>
                    <a:pt x="1402185" y="103975"/>
                    <a:pt x="1446634" y="108653"/>
                    <a:pt x="1467688" y="122690"/>
                  </a:cubicBezTo>
                  <a:cubicBezTo>
                    <a:pt x="1470028" y="169478"/>
                    <a:pt x="1434937" y="150763"/>
                    <a:pt x="1416222" y="155441"/>
                  </a:cubicBezTo>
                  <a:cubicBezTo>
                    <a:pt x="1385809" y="148423"/>
                    <a:pt x="1339021" y="139066"/>
                    <a:pt x="1313288" y="143744"/>
                  </a:cubicBezTo>
                  <a:cubicBezTo>
                    <a:pt x="1299252" y="148423"/>
                    <a:pt x="1278197" y="150763"/>
                    <a:pt x="1271179" y="153102"/>
                  </a:cubicBezTo>
                  <a:cubicBezTo>
                    <a:pt x="1278197" y="155441"/>
                    <a:pt x="1296912" y="157781"/>
                    <a:pt x="1313288" y="155441"/>
                  </a:cubicBezTo>
                  <a:cubicBezTo>
                    <a:pt x="1350718" y="150763"/>
                    <a:pt x="1374112" y="153102"/>
                    <a:pt x="1383470" y="174157"/>
                  </a:cubicBezTo>
                  <a:cubicBezTo>
                    <a:pt x="1334343" y="192872"/>
                    <a:pt x="1278197" y="185854"/>
                    <a:pt x="1231409" y="216266"/>
                  </a:cubicBezTo>
                  <a:cubicBezTo>
                    <a:pt x="1165906" y="227963"/>
                    <a:pt x="1102742" y="239660"/>
                    <a:pt x="1037239" y="249017"/>
                  </a:cubicBezTo>
                  <a:cubicBezTo>
                    <a:pt x="1018524" y="251357"/>
                    <a:pt x="1006827" y="260714"/>
                    <a:pt x="997469" y="277090"/>
                  </a:cubicBezTo>
                  <a:cubicBezTo>
                    <a:pt x="992790" y="284108"/>
                    <a:pt x="964718" y="298145"/>
                    <a:pt x="943663" y="312181"/>
                  </a:cubicBezTo>
                  <a:cubicBezTo>
                    <a:pt x="889857" y="344933"/>
                    <a:pt x="843069" y="373005"/>
                    <a:pt x="793941" y="403418"/>
                  </a:cubicBezTo>
                  <a:cubicBezTo>
                    <a:pt x="676972" y="478278"/>
                    <a:pt x="560002" y="534424"/>
                    <a:pt x="421977" y="569515"/>
                  </a:cubicBezTo>
                  <a:close/>
                </a:path>
              </a:pathLst>
            </a:custGeom>
            <a:solidFill>
              <a:schemeClr val="bg1">
                <a:lumMod val="85000"/>
              </a:schemeClr>
            </a:solidFill>
            <a:ln w="23341" cap="flat">
              <a:noFill/>
              <a:prstDash val="solid"/>
              <a:miter/>
            </a:ln>
          </p:spPr>
          <p:txBody>
            <a:bodyPr rtlCol="0" anchor="ctr"/>
            <a:lstStyle/>
            <a:p>
              <a:endParaRPr lang="en-US"/>
            </a:p>
          </p:txBody>
        </p:sp>
        <p:sp>
          <p:nvSpPr>
            <p:cNvPr id="127" name="Freeform: Shape 70">
              <a:extLst>
                <a:ext uri="{FF2B5EF4-FFF2-40B4-BE49-F238E27FC236}">
                  <a16:creationId xmlns:a16="http://schemas.microsoft.com/office/drawing/2014/main" id="{B6924A1B-7946-4C74-B038-E08866B32C75}"/>
                </a:ext>
              </a:extLst>
            </p:cNvPr>
            <p:cNvSpPr/>
            <p:nvPr/>
          </p:nvSpPr>
          <p:spPr>
            <a:xfrm>
              <a:off x="9989523" y="2036256"/>
              <a:ext cx="772002" cy="561456"/>
            </a:xfrm>
            <a:custGeom>
              <a:avLst/>
              <a:gdLst>
                <a:gd name="connsiteX0" fmla="*/ 688156 w 772001"/>
                <a:gd name="connsiteY0" fmla="*/ 44691 h 561455"/>
                <a:gd name="connsiteX1" fmla="*/ 730265 w 772001"/>
                <a:gd name="connsiteY1" fmla="*/ 54048 h 561455"/>
                <a:gd name="connsiteX2" fmla="*/ 709211 w 772001"/>
                <a:gd name="connsiteY2" fmla="*/ 89139 h 561455"/>
                <a:gd name="connsiteX3" fmla="*/ 381695 w 772001"/>
                <a:gd name="connsiteY3" fmla="*/ 376885 h 561455"/>
                <a:gd name="connsiteX4" fmla="*/ 180506 w 772001"/>
                <a:gd name="connsiteY4" fmla="*/ 514910 h 561455"/>
                <a:gd name="connsiteX5" fmla="*/ 51839 w 772001"/>
                <a:gd name="connsiteY5" fmla="*/ 437710 h 561455"/>
                <a:gd name="connsiteX6" fmla="*/ 222615 w 772001"/>
                <a:gd name="connsiteY6" fmla="*/ 210788 h 561455"/>
                <a:gd name="connsiteX7" fmla="*/ 253028 w 772001"/>
                <a:gd name="connsiteY7" fmla="*/ 199091 h 561455"/>
                <a:gd name="connsiteX8" fmla="*/ 243670 w 772001"/>
                <a:gd name="connsiteY8" fmla="*/ 178036 h 561455"/>
                <a:gd name="connsiteX9" fmla="*/ 208579 w 772001"/>
                <a:gd name="connsiteY9" fmla="*/ 140606 h 561455"/>
                <a:gd name="connsiteX10" fmla="*/ 269403 w 772001"/>
                <a:gd name="connsiteY10" fmla="*/ 135927 h 561455"/>
                <a:gd name="connsiteX11" fmla="*/ 332567 w 772001"/>
                <a:gd name="connsiteY11" fmla="*/ 161661 h 561455"/>
                <a:gd name="connsiteX12" fmla="*/ 332567 w 772001"/>
                <a:gd name="connsiteY12" fmla="*/ 114873 h 561455"/>
                <a:gd name="connsiteX13" fmla="*/ 391052 w 772001"/>
                <a:gd name="connsiteY13" fmla="*/ 114873 h 561455"/>
                <a:gd name="connsiteX14" fmla="*/ 503343 w 772001"/>
                <a:gd name="connsiteY14" fmla="*/ 112533 h 561455"/>
                <a:gd name="connsiteX15" fmla="*/ 622653 w 772001"/>
                <a:gd name="connsiteY15" fmla="*/ 86800 h 561455"/>
                <a:gd name="connsiteX16" fmla="*/ 688156 w 772001"/>
                <a:gd name="connsiteY16" fmla="*/ 44691 h 56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72001" h="561455">
                  <a:moveTo>
                    <a:pt x="688156" y="44691"/>
                  </a:moveTo>
                  <a:cubicBezTo>
                    <a:pt x="702192" y="49369"/>
                    <a:pt x="720908" y="32994"/>
                    <a:pt x="730265" y="54048"/>
                  </a:cubicBezTo>
                  <a:cubicBezTo>
                    <a:pt x="739623" y="72763"/>
                    <a:pt x="718568" y="77442"/>
                    <a:pt x="709211" y="89139"/>
                  </a:cubicBezTo>
                  <a:cubicBezTo>
                    <a:pt x="608616" y="194412"/>
                    <a:pt x="491646" y="280970"/>
                    <a:pt x="381695" y="376885"/>
                  </a:cubicBezTo>
                  <a:cubicBezTo>
                    <a:pt x="320870" y="430692"/>
                    <a:pt x="250688" y="472801"/>
                    <a:pt x="180506" y="514910"/>
                  </a:cubicBezTo>
                  <a:cubicBezTo>
                    <a:pt x="91609" y="535965"/>
                    <a:pt x="72894" y="524268"/>
                    <a:pt x="51839" y="437710"/>
                  </a:cubicBezTo>
                  <a:cubicBezTo>
                    <a:pt x="19088" y="302025"/>
                    <a:pt x="77573" y="222485"/>
                    <a:pt x="222615" y="210788"/>
                  </a:cubicBezTo>
                  <a:cubicBezTo>
                    <a:pt x="234312" y="210788"/>
                    <a:pt x="246009" y="210788"/>
                    <a:pt x="253028" y="199091"/>
                  </a:cubicBezTo>
                  <a:cubicBezTo>
                    <a:pt x="257706" y="189733"/>
                    <a:pt x="250688" y="185055"/>
                    <a:pt x="243670" y="178036"/>
                  </a:cubicBezTo>
                  <a:cubicBezTo>
                    <a:pt x="231973" y="164000"/>
                    <a:pt x="199221" y="161661"/>
                    <a:pt x="208579" y="140606"/>
                  </a:cubicBezTo>
                  <a:cubicBezTo>
                    <a:pt x="220276" y="117212"/>
                    <a:pt x="248349" y="131248"/>
                    <a:pt x="269403" y="135927"/>
                  </a:cubicBezTo>
                  <a:cubicBezTo>
                    <a:pt x="290458" y="145285"/>
                    <a:pt x="313852" y="147624"/>
                    <a:pt x="332567" y="161661"/>
                  </a:cubicBezTo>
                  <a:cubicBezTo>
                    <a:pt x="344264" y="142945"/>
                    <a:pt x="313852" y="131248"/>
                    <a:pt x="332567" y="114873"/>
                  </a:cubicBezTo>
                  <a:cubicBezTo>
                    <a:pt x="353622" y="91479"/>
                    <a:pt x="372337" y="98497"/>
                    <a:pt x="391052" y="114873"/>
                  </a:cubicBezTo>
                  <a:cubicBezTo>
                    <a:pt x="430822" y="168679"/>
                    <a:pt x="465913" y="121891"/>
                    <a:pt x="503343" y="112533"/>
                  </a:cubicBezTo>
                  <a:cubicBezTo>
                    <a:pt x="540774" y="100836"/>
                    <a:pt x="566507" y="42351"/>
                    <a:pt x="622653" y="86800"/>
                  </a:cubicBezTo>
                  <a:cubicBezTo>
                    <a:pt x="632010" y="100836"/>
                    <a:pt x="667101" y="63406"/>
                    <a:pt x="688156" y="44691"/>
                  </a:cubicBezTo>
                  <a:close/>
                </a:path>
              </a:pathLst>
            </a:custGeom>
            <a:solidFill>
              <a:schemeClr val="bg1">
                <a:lumMod val="85000"/>
              </a:schemeClr>
            </a:solidFill>
            <a:ln w="23341" cap="flat">
              <a:noFill/>
              <a:prstDash val="solid"/>
              <a:miter/>
            </a:ln>
          </p:spPr>
          <p:txBody>
            <a:bodyPr rtlCol="0" anchor="ctr"/>
            <a:lstStyle/>
            <a:p>
              <a:endParaRPr lang="en-US"/>
            </a:p>
          </p:txBody>
        </p:sp>
        <p:sp>
          <p:nvSpPr>
            <p:cNvPr id="128" name="Freeform: Shape 71">
              <a:extLst>
                <a:ext uri="{FF2B5EF4-FFF2-40B4-BE49-F238E27FC236}">
                  <a16:creationId xmlns:a16="http://schemas.microsoft.com/office/drawing/2014/main" id="{B5B85A94-8507-4B90-9478-1EAE3BF86449}"/>
                </a:ext>
              </a:extLst>
            </p:cNvPr>
            <p:cNvSpPr/>
            <p:nvPr/>
          </p:nvSpPr>
          <p:spPr>
            <a:xfrm>
              <a:off x="10218271" y="2115152"/>
              <a:ext cx="163758" cy="140364"/>
            </a:xfrm>
            <a:custGeom>
              <a:avLst/>
              <a:gdLst>
                <a:gd name="connsiteX0" fmla="*/ 106158 w 163757"/>
                <a:gd name="connsiteY0" fmla="*/ 42994 h 140363"/>
                <a:gd name="connsiteX1" fmla="*/ 122534 w 163757"/>
                <a:gd name="connsiteY1" fmla="*/ 96801 h 140363"/>
                <a:gd name="connsiteX2" fmla="*/ 61710 w 163757"/>
                <a:gd name="connsiteY2" fmla="*/ 71067 h 140363"/>
                <a:gd name="connsiteX3" fmla="*/ 42994 w 163757"/>
                <a:gd name="connsiteY3" fmla="*/ 57031 h 140363"/>
                <a:gd name="connsiteX4" fmla="*/ 61710 w 163757"/>
                <a:gd name="connsiteY4" fmla="*/ 59370 h 140363"/>
                <a:gd name="connsiteX5" fmla="*/ 115516 w 163757"/>
                <a:gd name="connsiteY5" fmla="*/ 89782 h 140363"/>
                <a:gd name="connsiteX6" fmla="*/ 106158 w 163757"/>
                <a:gd name="connsiteY6" fmla="*/ 42994 h 140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3757" h="140363">
                  <a:moveTo>
                    <a:pt x="106158" y="42994"/>
                  </a:moveTo>
                  <a:cubicBezTo>
                    <a:pt x="110837" y="66388"/>
                    <a:pt x="143589" y="87443"/>
                    <a:pt x="122534" y="96801"/>
                  </a:cubicBezTo>
                  <a:cubicBezTo>
                    <a:pt x="96801" y="110837"/>
                    <a:pt x="92122" y="85104"/>
                    <a:pt x="61710" y="71067"/>
                  </a:cubicBezTo>
                  <a:cubicBezTo>
                    <a:pt x="54691" y="68728"/>
                    <a:pt x="47673" y="61710"/>
                    <a:pt x="42994" y="57031"/>
                  </a:cubicBezTo>
                  <a:cubicBezTo>
                    <a:pt x="47673" y="57031"/>
                    <a:pt x="59370" y="59370"/>
                    <a:pt x="61710" y="59370"/>
                  </a:cubicBezTo>
                  <a:cubicBezTo>
                    <a:pt x="71067" y="61710"/>
                    <a:pt x="94461" y="94461"/>
                    <a:pt x="115516" y="89782"/>
                  </a:cubicBezTo>
                  <a:cubicBezTo>
                    <a:pt x="129552" y="87443"/>
                    <a:pt x="89782" y="50013"/>
                    <a:pt x="106158" y="42994"/>
                  </a:cubicBezTo>
                  <a:close/>
                </a:path>
              </a:pathLst>
            </a:custGeom>
            <a:solidFill>
              <a:srgbClr val="737171"/>
            </a:solidFill>
            <a:ln w="23341" cap="flat">
              <a:noFill/>
              <a:prstDash val="solid"/>
              <a:miter/>
            </a:ln>
          </p:spPr>
          <p:txBody>
            <a:bodyPr rtlCol="0" anchor="ctr"/>
            <a:lstStyle/>
            <a:p>
              <a:endParaRPr lang="en-US"/>
            </a:p>
          </p:txBody>
        </p:sp>
        <p:sp>
          <p:nvSpPr>
            <p:cNvPr id="129" name="Freeform: Shape 72">
              <a:extLst>
                <a:ext uri="{FF2B5EF4-FFF2-40B4-BE49-F238E27FC236}">
                  <a16:creationId xmlns:a16="http://schemas.microsoft.com/office/drawing/2014/main" id="{C4551A66-FC1F-439C-B72C-529D9FFAD147}"/>
                </a:ext>
              </a:extLst>
            </p:cNvPr>
            <p:cNvSpPr/>
            <p:nvPr/>
          </p:nvSpPr>
          <p:spPr>
            <a:xfrm>
              <a:off x="10339920" y="2109185"/>
              <a:ext cx="163758" cy="140364"/>
            </a:xfrm>
            <a:custGeom>
              <a:avLst/>
              <a:gdLst>
                <a:gd name="connsiteX0" fmla="*/ 110837 w 163757"/>
                <a:gd name="connsiteY0" fmla="*/ 46623 h 140363"/>
                <a:gd name="connsiteX1" fmla="*/ 89782 w 163757"/>
                <a:gd name="connsiteY1" fmla="*/ 72356 h 140363"/>
                <a:gd name="connsiteX2" fmla="*/ 64049 w 163757"/>
                <a:gd name="connsiteY2" fmla="*/ 72356 h 140363"/>
                <a:gd name="connsiteX3" fmla="*/ 66388 w 163757"/>
                <a:gd name="connsiteY3" fmla="*/ 48962 h 140363"/>
                <a:gd name="connsiteX4" fmla="*/ 42994 w 163757"/>
                <a:gd name="connsiteY4" fmla="*/ 51302 h 140363"/>
                <a:gd name="connsiteX5" fmla="*/ 106158 w 163757"/>
                <a:gd name="connsiteY5" fmla="*/ 74696 h 140363"/>
                <a:gd name="connsiteX6" fmla="*/ 136570 w 163757"/>
                <a:gd name="connsiteY6" fmla="*/ 48962 h 140363"/>
                <a:gd name="connsiteX7" fmla="*/ 110837 w 163757"/>
                <a:gd name="connsiteY7" fmla="*/ 46623 h 140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3757" h="140363">
                  <a:moveTo>
                    <a:pt x="110837" y="46623"/>
                  </a:moveTo>
                  <a:cubicBezTo>
                    <a:pt x="108497" y="58320"/>
                    <a:pt x="96800" y="65338"/>
                    <a:pt x="89782" y="72356"/>
                  </a:cubicBezTo>
                  <a:cubicBezTo>
                    <a:pt x="80425" y="79374"/>
                    <a:pt x="68728" y="81714"/>
                    <a:pt x="64049" y="72356"/>
                  </a:cubicBezTo>
                  <a:cubicBezTo>
                    <a:pt x="54691" y="55980"/>
                    <a:pt x="61709" y="58320"/>
                    <a:pt x="66388" y="48962"/>
                  </a:cubicBezTo>
                  <a:cubicBezTo>
                    <a:pt x="52352" y="48962"/>
                    <a:pt x="59370" y="51302"/>
                    <a:pt x="42994" y="51302"/>
                  </a:cubicBezTo>
                  <a:cubicBezTo>
                    <a:pt x="64049" y="109787"/>
                    <a:pt x="59370" y="107447"/>
                    <a:pt x="106158" y="74696"/>
                  </a:cubicBezTo>
                  <a:cubicBezTo>
                    <a:pt x="120194" y="65338"/>
                    <a:pt x="124873" y="58320"/>
                    <a:pt x="136570" y="48962"/>
                  </a:cubicBezTo>
                  <a:cubicBezTo>
                    <a:pt x="122534" y="48962"/>
                    <a:pt x="122534" y="37265"/>
                    <a:pt x="110837" y="46623"/>
                  </a:cubicBezTo>
                  <a:close/>
                </a:path>
              </a:pathLst>
            </a:custGeom>
            <a:solidFill>
              <a:srgbClr val="6C6969"/>
            </a:solidFill>
            <a:ln w="23341" cap="flat">
              <a:noFill/>
              <a:prstDash val="solid"/>
              <a:miter/>
            </a:ln>
          </p:spPr>
          <p:txBody>
            <a:bodyPr rtlCol="0" anchor="ctr"/>
            <a:lstStyle/>
            <a:p>
              <a:endParaRPr lang="en-US"/>
            </a:p>
          </p:txBody>
        </p:sp>
        <p:sp>
          <p:nvSpPr>
            <p:cNvPr id="130" name="Freeform: Shape 73">
              <a:extLst>
                <a:ext uri="{FF2B5EF4-FFF2-40B4-BE49-F238E27FC236}">
                  <a16:creationId xmlns:a16="http://schemas.microsoft.com/office/drawing/2014/main" id="{9FF06D48-A9EB-468B-BC79-5DC17CC33F94}"/>
                </a:ext>
              </a:extLst>
            </p:cNvPr>
            <p:cNvSpPr/>
            <p:nvPr/>
          </p:nvSpPr>
          <p:spPr>
            <a:xfrm>
              <a:off x="10473266" y="2083394"/>
              <a:ext cx="140364" cy="116970"/>
            </a:xfrm>
            <a:custGeom>
              <a:avLst/>
              <a:gdLst>
                <a:gd name="connsiteX0" fmla="*/ 94461 w 140363"/>
                <a:gd name="connsiteY0" fmla="*/ 46680 h 116969"/>
                <a:gd name="connsiteX1" fmla="*/ 78085 w 140363"/>
                <a:gd name="connsiteY1" fmla="*/ 72413 h 116969"/>
                <a:gd name="connsiteX2" fmla="*/ 59370 w 140363"/>
                <a:gd name="connsiteY2" fmla="*/ 72413 h 116969"/>
                <a:gd name="connsiteX3" fmla="*/ 61710 w 140363"/>
                <a:gd name="connsiteY3" fmla="*/ 49019 h 116969"/>
                <a:gd name="connsiteX4" fmla="*/ 42994 w 140363"/>
                <a:gd name="connsiteY4" fmla="*/ 49019 h 116969"/>
                <a:gd name="connsiteX5" fmla="*/ 89782 w 140363"/>
                <a:gd name="connsiteY5" fmla="*/ 72413 h 116969"/>
                <a:gd name="connsiteX6" fmla="*/ 113176 w 140363"/>
                <a:gd name="connsiteY6" fmla="*/ 46680 h 116969"/>
                <a:gd name="connsiteX7" fmla="*/ 94461 w 140363"/>
                <a:gd name="connsiteY7" fmla="*/ 46680 h 116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0363" h="116969">
                  <a:moveTo>
                    <a:pt x="94461" y="46680"/>
                  </a:moveTo>
                  <a:cubicBezTo>
                    <a:pt x="92122" y="58377"/>
                    <a:pt x="85104" y="65395"/>
                    <a:pt x="78085" y="72413"/>
                  </a:cubicBezTo>
                  <a:cubicBezTo>
                    <a:pt x="71067" y="79432"/>
                    <a:pt x="64049" y="81771"/>
                    <a:pt x="59370" y="72413"/>
                  </a:cubicBezTo>
                  <a:cubicBezTo>
                    <a:pt x="52352" y="56038"/>
                    <a:pt x="57031" y="58377"/>
                    <a:pt x="61710" y="49019"/>
                  </a:cubicBezTo>
                  <a:cubicBezTo>
                    <a:pt x="50013" y="49019"/>
                    <a:pt x="54691" y="49019"/>
                    <a:pt x="42994" y="49019"/>
                  </a:cubicBezTo>
                  <a:cubicBezTo>
                    <a:pt x="59370" y="107504"/>
                    <a:pt x="54691" y="105165"/>
                    <a:pt x="89782" y="72413"/>
                  </a:cubicBezTo>
                  <a:cubicBezTo>
                    <a:pt x="99140" y="63056"/>
                    <a:pt x="103819" y="56038"/>
                    <a:pt x="113176" y="46680"/>
                  </a:cubicBezTo>
                  <a:cubicBezTo>
                    <a:pt x="103819" y="49019"/>
                    <a:pt x="103819" y="37322"/>
                    <a:pt x="94461" y="46680"/>
                  </a:cubicBezTo>
                  <a:close/>
                </a:path>
              </a:pathLst>
            </a:custGeom>
            <a:solidFill>
              <a:srgbClr val="6C6969"/>
            </a:solidFill>
            <a:ln w="23341" cap="flat">
              <a:noFill/>
              <a:prstDash val="solid"/>
              <a:miter/>
            </a:ln>
          </p:spPr>
          <p:txBody>
            <a:bodyPr rtlCol="0" anchor="ctr"/>
            <a:lstStyle/>
            <a:p>
              <a:endParaRPr lang="en-US"/>
            </a:p>
          </p:txBody>
        </p:sp>
        <p:grpSp>
          <p:nvGrpSpPr>
            <p:cNvPr id="131" name="Group 74">
              <a:extLst>
                <a:ext uri="{FF2B5EF4-FFF2-40B4-BE49-F238E27FC236}">
                  <a16:creationId xmlns:a16="http://schemas.microsoft.com/office/drawing/2014/main" id="{2C23AA28-9CDF-4D8F-A99F-2DC40673AD8D}"/>
                </a:ext>
              </a:extLst>
            </p:cNvPr>
            <p:cNvGrpSpPr/>
            <p:nvPr/>
          </p:nvGrpSpPr>
          <p:grpSpPr>
            <a:xfrm>
              <a:off x="8963351" y="2835327"/>
              <a:ext cx="1121835" cy="315595"/>
              <a:chOff x="8963351" y="2835327"/>
              <a:chExt cx="1121835" cy="315595"/>
            </a:xfrm>
          </p:grpSpPr>
          <p:sp>
            <p:nvSpPr>
              <p:cNvPr id="143" name="Freeform: Shape 86">
                <a:extLst>
                  <a:ext uri="{FF2B5EF4-FFF2-40B4-BE49-F238E27FC236}">
                    <a16:creationId xmlns:a16="http://schemas.microsoft.com/office/drawing/2014/main" id="{B075009F-013B-4557-9C29-71211CB95975}"/>
                  </a:ext>
                </a:extLst>
              </p:cNvPr>
              <p:cNvSpPr/>
              <p:nvPr/>
            </p:nvSpPr>
            <p:spPr>
              <a:xfrm>
                <a:off x="9991610" y="2901191"/>
                <a:ext cx="93576" cy="163758"/>
              </a:xfrm>
              <a:custGeom>
                <a:avLst/>
                <a:gdLst>
                  <a:gd name="connsiteX0" fmla="*/ 66128 w 93575"/>
                  <a:gd name="connsiteY0" fmla="*/ 106158 h 163757"/>
                  <a:gd name="connsiteX1" fmla="*/ 45074 w 93575"/>
                  <a:gd name="connsiteY1" fmla="*/ 108498 h 163757"/>
                  <a:gd name="connsiteX2" fmla="*/ 45074 w 93575"/>
                  <a:gd name="connsiteY2" fmla="*/ 42994 h 163757"/>
                  <a:gd name="connsiteX3" fmla="*/ 66128 w 93575"/>
                  <a:gd name="connsiteY3" fmla="*/ 87443 h 163757"/>
                  <a:gd name="connsiteX4" fmla="*/ 66128 w 93575"/>
                  <a:gd name="connsiteY4" fmla="*/ 106158 h 163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575" h="163757">
                    <a:moveTo>
                      <a:pt x="66128" y="106158"/>
                    </a:moveTo>
                    <a:cubicBezTo>
                      <a:pt x="59110" y="110837"/>
                      <a:pt x="52092" y="141249"/>
                      <a:pt x="45074" y="108498"/>
                    </a:cubicBezTo>
                    <a:cubicBezTo>
                      <a:pt x="40395" y="89782"/>
                      <a:pt x="45074" y="68728"/>
                      <a:pt x="45074" y="42994"/>
                    </a:cubicBezTo>
                    <a:cubicBezTo>
                      <a:pt x="63789" y="57031"/>
                      <a:pt x="49753" y="80425"/>
                      <a:pt x="66128" y="87443"/>
                    </a:cubicBezTo>
                    <a:cubicBezTo>
                      <a:pt x="66128" y="94461"/>
                      <a:pt x="66128" y="101479"/>
                      <a:pt x="66128" y="106158"/>
                    </a:cubicBezTo>
                    <a:close/>
                  </a:path>
                </a:pathLst>
              </a:custGeom>
              <a:solidFill>
                <a:srgbClr val="050505"/>
              </a:solidFill>
              <a:ln w="23341" cap="flat">
                <a:noFill/>
                <a:prstDash val="solid"/>
                <a:miter/>
              </a:ln>
            </p:spPr>
            <p:txBody>
              <a:bodyPr rtlCol="0" anchor="ctr"/>
              <a:lstStyle/>
              <a:p>
                <a:endParaRPr lang="en-US"/>
              </a:p>
            </p:txBody>
          </p:sp>
          <p:sp>
            <p:nvSpPr>
              <p:cNvPr id="144" name="Freeform: Shape 87">
                <a:extLst>
                  <a:ext uri="{FF2B5EF4-FFF2-40B4-BE49-F238E27FC236}">
                    <a16:creationId xmlns:a16="http://schemas.microsoft.com/office/drawing/2014/main" id="{F902EC6E-0776-4322-9D98-2F79CCAD7953}"/>
                  </a:ext>
                </a:extLst>
              </p:cNvPr>
              <p:cNvSpPr/>
              <p:nvPr/>
            </p:nvSpPr>
            <p:spPr>
              <a:xfrm>
                <a:off x="9071658" y="2854204"/>
                <a:ext cx="444486" cy="257334"/>
              </a:xfrm>
              <a:custGeom>
                <a:avLst/>
                <a:gdLst>
                  <a:gd name="connsiteX0" fmla="*/ 422284 w 444485"/>
                  <a:gd name="connsiteY0" fmla="*/ 183557 h 257333"/>
                  <a:gd name="connsiteX1" fmla="*/ 375496 w 444485"/>
                  <a:gd name="connsiteY1" fmla="*/ 223327 h 257333"/>
                  <a:gd name="connsiteX2" fmla="*/ 66696 w 444485"/>
                  <a:gd name="connsiteY2" fmla="*/ 150805 h 257333"/>
                  <a:gd name="connsiteX3" fmla="*/ 45641 w 444485"/>
                  <a:gd name="connsiteY3" fmla="*/ 94660 h 257333"/>
                  <a:gd name="connsiteX4" fmla="*/ 104126 w 444485"/>
                  <a:gd name="connsiteY4" fmla="*/ 47872 h 257333"/>
                  <a:gd name="connsiteX5" fmla="*/ 377836 w 444485"/>
                  <a:gd name="connsiteY5" fmla="*/ 120393 h 257333"/>
                  <a:gd name="connsiteX6" fmla="*/ 422284 w 444485"/>
                  <a:gd name="connsiteY6" fmla="*/ 183557 h 257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485" h="257333">
                    <a:moveTo>
                      <a:pt x="422284" y="183557"/>
                    </a:moveTo>
                    <a:cubicBezTo>
                      <a:pt x="429303" y="223327"/>
                      <a:pt x="408248" y="232684"/>
                      <a:pt x="375496" y="223327"/>
                    </a:cubicBezTo>
                    <a:cubicBezTo>
                      <a:pt x="272563" y="199933"/>
                      <a:pt x="169629" y="174199"/>
                      <a:pt x="66696" y="150805"/>
                    </a:cubicBezTo>
                    <a:cubicBezTo>
                      <a:pt x="29265" y="141448"/>
                      <a:pt x="47981" y="115714"/>
                      <a:pt x="45641" y="94660"/>
                    </a:cubicBezTo>
                    <a:cubicBezTo>
                      <a:pt x="38623" y="43193"/>
                      <a:pt x="54999" y="36175"/>
                      <a:pt x="104126" y="47872"/>
                    </a:cubicBezTo>
                    <a:cubicBezTo>
                      <a:pt x="197702" y="66587"/>
                      <a:pt x="286599" y="94660"/>
                      <a:pt x="377836" y="120393"/>
                    </a:cubicBezTo>
                    <a:cubicBezTo>
                      <a:pt x="415266" y="132090"/>
                      <a:pt x="431642" y="146127"/>
                      <a:pt x="422284" y="183557"/>
                    </a:cubicBezTo>
                    <a:close/>
                  </a:path>
                </a:pathLst>
              </a:custGeom>
              <a:solidFill>
                <a:srgbClr val="000000"/>
              </a:solidFill>
              <a:ln w="23341" cap="flat">
                <a:noFill/>
                <a:prstDash val="solid"/>
                <a:miter/>
              </a:ln>
            </p:spPr>
            <p:txBody>
              <a:bodyPr rtlCol="0" anchor="ctr"/>
              <a:lstStyle/>
              <a:p>
                <a:endParaRPr lang="en-US"/>
              </a:p>
            </p:txBody>
          </p:sp>
          <p:sp>
            <p:nvSpPr>
              <p:cNvPr id="145" name="Freeform: Shape 88">
                <a:extLst>
                  <a:ext uri="{FF2B5EF4-FFF2-40B4-BE49-F238E27FC236}">
                    <a16:creationId xmlns:a16="http://schemas.microsoft.com/office/drawing/2014/main" id="{44465026-7B6C-4F2F-8452-1C7521ECFC43}"/>
                  </a:ext>
                </a:extLst>
              </p:cNvPr>
              <p:cNvSpPr/>
              <p:nvPr/>
            </p:nvSpPr>
            <p:spPr>
              <a:xfrm>
                <a:off x="9480134" y="2950191"/>
                <a:ext cx="257334" cy="187152"/>
              </a:xfrm>
              <a:custGeom>
                <a:avLst/>
                <a:gdLst>
                  <a:gd name="connsiteX0" fmla="*/ 229034 w 257333"/>
                  <a:gd name="connsiteY0" fmla="*/ 80552 h 187151"/>
                  <a:gd name="connsiteX1" fmla="*/ 219676 w 257333"/>
                  <a:gd name="connsiteY1" fmla="*/ 122661 h 187151"/>
                  <a:gd name="connsiteX2" fmla="*/ 189264 w 257333"/>
                  <a:gd name="connsiteY2" fmla="*/ 153074 h 187151"/>
                  <a:gd name="connsiteX3" fmla="*/ 67615 w 257333"/>
                  <a:gd name="connsiteY3" fmla="*/ 141377 h 187151"/>
                  <a:gd name="connsiteX4" fmla="*/ 46561 w 257333"/>
                  <a:gd name="connsiteY4" fmla="*/ 89910 h 187151"/>
                  <a:gd name="connsiteX5" fmla="*/ 69955 w 257333"/>
                  <a:gd name="connsiteY5" fmla="*/ 43122 h 187151"/>
                  <a:gd name="connsiteX6" fmla="*/ 224355 w 257333"/>
                  <a:gd name="connsiteY6" fmla="*/ 66516 h 187151"/>
                  <a:gd name="connsiteX7" fmla="*/ 229034 w 257333"/>
                  <a:gd name="connsiteY7" fmla="*/ 80552 h 187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7333" h="187151">
                    <a:moveTo>
                      <a:pt x="229034" y="80552"/>
                    </a:moveTo>
                    <a:cubicBezTo>
                      <a:pt x="214997" y="92249"/>
                      <a:pt x="219676" y="108625"/>
                      <a:pt x="219676" y="122661"/>
                    </a:cubicBezTo>
                    <a:cubicBezTo>
                      <a:pt x="222016" y="143716"/>
                      <a:pt x="212658" y="155413"/>
                      <a:pt x="189264" y="153074"/>
                    </a:cubicBezTo>
                    <a:cubicBezTo>
                      <a:pt x="149494" y="148395"/>
                      <a:pt x="107385" y="146055"/>
                      <a:pt x="67615" y="141377"/>
                    </a:cubicBezTo>
                    <a:cubicBezTo>
                      <a:pt x="30185" y="136698"/>
                      <a:pt x="46561" y="108625"/>
                      <a:pt x="46561" y="89910"/>
                    </a:cubicBezTo>
                    <a:cubicBezTo>
                      <a:pt x="44221" y="71195"/>
                      <a:pt x="41882" y="40782"/>
                      <a:pt x="69955" y="43122"/>
                    </a:cubicBezTo>
                    <a:cubicBezTo>
                      <a:pt x="121421" y="47801"/>
                      <a:pt x="172888" y="57158"/>
                      <a:pt x="224355" y="66516"/>
                    </a:cubicBezTo>
                    <a:cubicBezTo>
                      <a:pt x="229034" y="66516"/>
                      <a:pt x="229034" y="75873"/>
                      <a:pt x="229034" y="80552"/>
                    </a:cubicBezTo>
                    <a:close/>
                  </a:path>
                </a:pathLst>
              </a:custGeom>
              <a:solidFill>
                <a:srgbClr val="020202"/>
              </a:solidFill>
              <a:ln w="23341" cap="flat">
                <a:noFill/>
                <a:prstDash val="solid"/>
                <a:miter/>
              </a:ln>
            </p:spPr>
            <p:txBody>
              <a:bodyPr rtlCol="0" anchor="ctr"/>
              <a:lstStyle/>
              <a:p>
                <a:endParaRPr lang="en-US"/>
              </a:p>
            </p:txBody>
          </p:sp>
          <p:sp>
            <p:nvSpPr>
              <p:cNvPr id="146" name="Freeform: Shape 89">
                <a:extLst>
                  <a:ext uri="{FF2B5EF4-FFF2-40B4-BE49-F238E27FC236}">
                    <a16:creationId xmlns:a16="http://schemas.microsoft.com/office/drawing/2014/main" id="{5ED79D45-A1A2-4115-B3BD-5EAD04061EC6}"/>
                  </a:ext>
                </a:extLst>
              </p:cNvPr>
              <p:cNvSpPr/>
              <p:nvPr/>
            </p:nvSpPr>
            <p:spPr>
              <a:xfrm>
                <a:off x="9682317" y="2963770"/>
                <a:ext cx="280728" cy="187152"/>
              </a:xfrm>
              <a:custGeom>
                <a:avLst/>
                <a:gdLst>
                  <a:gd name="connsiteX0" fmla="*/ 239736 w 280727"/>
                  <a:gd name="connsiteY0" fmla="*/ 57616 h 187151"/>
                  <a:gd name="connsiteX1" fmla="*/ 237397 w 280727"/>
                  <a:gd name="connsiteY1" fmla="*/ 104404 h 187151"/>
                  <a:gd name="connsiteX2" fmla="*/ 211663 w 280727"/>
                  <a:gd name="connsiteY2" fmla="*/ 141834 h 187151"/>
                  <a:gd name="connsiteX3" fmla="*/ 80657 w 280727"/>
                  <a:gd name="connsiteY3" fmla="*/ 151192 h 187151"/>
                  <a:gd name="connsiteX4" fmla="*/ 47906 w 280727"/>
                  <a:gd name="connsiteY4" fmla="*/ 99725 h 187151"/>
                  <a:gd name="connsiteX5" fmla="*/ 66621 w 280727"/>
                  <a:gd name="connsiteY5" fmla="*/ 45919 h 187151"/>
                  <a:gd name="connsiteX6" fmla="*/ 235057 w 280727"/>
                  <a:gd name="connsiteY6" fmla="*/ 43579 h 187151"/>
                  <a:gd name="connsiteX7" fmla="*/ 239736 w 280727"/>
                  <a:gd name="connsiteY7" fmla="*/ 57616 h 187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0727" h="187151">
                    <a:moveTo>
                      <a:pt x="239736" y="57616"/>
                    </a:moveTo>
                    <a:cubicBezTo>
                      <a:pt x="225700" y="71652"/>
                      <a:pt x="235057" y="88028"/>
                      <a:pt x="237397" y="104404"/>
                    </a:cubicBezTo>
                    <a:cubicBezTo>
                      <a:pt x="244415" y="127798"/>
                      <a:pt x="235057" y="139495"/>
                      <a:pt x="211663" y="141834"/>
                    </a:cubicBezTo>
                    <a:cubicBezTo>
                      <a:pt x="167215" y="144173"/>
                      <a:pt x="125106" y="148852"/>
                      <a:pt x="80657" y="151192"/>
                    </a:cubicBezTo>
                    <a:cubicBezTo>
                      <a:pt x="40887" y="153531"/>
                      <a:pt x="52584" y="120779"/>
                      <a:pt x="47906" y="99725"/>
                    </a:cubicBezTo>
                    <a:cubicBezTo>
                      <a:pt x="43227" y="78670"/>
                      <a:pt x="33869" y="48258"/>
                      <a:pt x="66621" y="45919"/>
                    </a:cubicBezTo>
                    <a:cubicBezTo>
                      <a:pt x="122766" y="41240"/>
                      <a:pt x="178912" y="43579"/>
                      <a:pt x="235057" y="43579"/>
                    </a:cubicBezTo>
                    <a:cubicBezTo>
                      <a:pt x="235057" y="43579"/>
                      <a:pt x="237397" y="52937"/>
                      <a:pt x="239736" y="57616"/>
                    </a:cubicBezTo>
                    <a:close/>
                  </a:path>
                </a:pathLst>
              </a:custGeom>
              <a:solidFill>
                <a:srgbClr val="020202"/>
              </a:solidFill>
              <a:ln w="23341" cap="flat">
                <a:noFill/>
                <a:prstDash val="solid"/>
                <a:miter/>
              </a:ln>
            </p:spPr>
            <p:txBody>
              <a:bodyPr rtlCol="0" anchor="ctr"/>
              <a:lstStyle/>
              <a:p>
                <a:endParaRPr lang="en-US"/>
              </a:p>
            </p:txBody>
          </p:sp>
          <p:sp>
            <p:nvSpPr>
              <p:cNvPr id="147" name="Freeform: Shape 90">
                <a:extLst>
                  <a:ext uri="{FF2B5EF4-FFF2-40B4-BE49-F238E27FC236}">
                    <a16:creationId xmlns:a16="http://schemas.microsoft.com/office/drawing/2014/main" id="{F4E3C672-359E-47B4-9181-BEF73AB8AC8F}"/>
                  </a:ext>
                </a:extLst>
              </p:cNvPr>
              <p:cNvSpPr/>
              <p:nvPr/>
            </p:nvSpPr>
            <p:spPr>
              <a:xfrm>
                <a:off x="8963351" y="2835327"/>
                <a:ext cx="140364" cy="187152"/>
              </a:xfrm>
              <a:custGeom>
                <a:avLst/>
                <a:gdLst>
                  <a:gd name="connsiteX0" fmla="*/ 43997 w 140363"/>
                  <a:gd name="connsiteY0" fmla="*/ 99500 h 187151"/>
                  <a:gd name="connsiteX1" fmla="*/ 76749 w 140363"/>
                  <a:gd name="connsiteY1" fmla="*/ 43355 h 187151"/>
                  <a:gd name="connsiteX2" fmla="*/ 104821 w 140363"/>
                  <a:gd name="connsiteY2" fmla="*/ 113537 h 187151"/>
                  <a:gd name="connsiteX3" fmla="*/ 72070 w 140363"/>
                  <a:gd name="connsiteY3" fmla="*/ 155646 h 187151"/>
                  <a:gd name="connsiteX4" fmla="*/ 43997 w 140363"/>
                  <a:gd name="connsiteY4" fmla="*/ 99500 h 187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363" h="187151">
                    <a:moveTo>
                      <a:pt x="43997" y="99500"/>
                    </a:moveTo>
                    <a:cubicBezTo>
                      <a:pt x="53355" y="80785"/>
                      <a:pt x="27621" y="38676"/>
                      <a:pt x="76749" y="43355"/>
                    </a:cubicBezTo>
                    <a:cubicBezTo>
                      <a:pt x="130555" y="48033"/>
                      <a:pt x="100143" y="90143"/>
                      <a:pt x="104821" y="113537"/>
                    </a:cubicBezTo>
                    <a:cubicBezTo>
                      <a:pt x="109500" y="134591"/>
                      <a:pt x="107161" y="157985"/>
                      <a:pt x="72070" y="155646"/>
                    </a:cubicBezTo>
                    <a:cubicBezTo>
                      <a:pt x="27621" y="153306"/>
                      <a:pt x="48676" y="120555"/>
                      <a:pt x="43997" y="99500"/>
                    </a:cubicBezTo>
                    <a:close/>
                  </a:path>
                </a:pathLst>
              </a:custGeom>
              <a:solidFill>
                <a:srgbClr val="000000"/>
              </a:solidFill>
              <a:ln w="23341" cap="flat">
                <a:noFill/>
                <a:prstDash val="solid"/>
                <a:miter/>
              </a:ln>
            </p:spPr>
            <p:txBody>
              <a:bodyPr rtlCol="0" anchor="ctr"/>
              <a:lstStyle/>
              <a:p>
                <a:endParaRPr lang="en-US"/>
              </a:p>
            </p:txBody>
          </p:sp>
          <p:sp>
            <p:nvSpPr>
              <p:cNvPr id="148" name="Freeform: Shape 91">
                <a:extLst>
                  <a:ext uri="{FF2B5EF4-FFF2-40B4-BE49-F238E27FC236}">
                    <a16:creationId xmlns:a16="http://schemas.microsoft.com/office/drawing/2014/main" id="{C69E0464-86A0-4BC5-AD4C-4556C9FA6134}"/>
                  </a:ext>
                </a:extLst>
              </p:cNvPr>
              <p:cNvSpPr/>
              <p:nvPr/>
            </p:nvSpPr>
            <p:spPr>
              <a:xfrm>
                <a:off x="9892135" y="2926594"/>
                <a:ext cx="163758" cy="187152"/>
              </a:xfrm>
              <a:custGeom>
                <a:avLst/>
                <a:gdLst>
                  <a:gd name="connsiteX0" fmla="*/ 46294 w 163757"/>
                  <a:gd name="connsiteY0" fmla="*/ 155616 h 187151"/>
                  <a:gd name="connsiteX1" fmla="*/ 43954 w 163757"/>
                  <a:gd name="connsiteY1" fmla="*/ 111167 h 187151"/>
                  <a:gd name="connsiteX2" fmla="*/ 100100 w 163757"/>
                  <a:gd name="connsiteY2" fmla="*/ 45664 h 187151"/>
                  <a:gd name="connsiteX3" fmla="*/ 123494 w 163757"/>
                  <a:gd name="connsiteY3" fmla="*/ 64379 h 187151"/>
                  <a:gd name="connsiteX4" fmla="*/ 46294 w 163757"/>
                  <a:gd name="connsiteY4" fmla="*/ 155616 h 187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757" h="187151">
                    <a:moveTo>
                      <a:pt x="46294" y="155616"/>
                    </a:moveTo>
                    <a:cubicBezTo>
                      <a:pt x="46294" y="141579"/>
                      <a:pt x="46294" y="125204"/>
                      <a:pt x="43954" y="111167"/>
                    </a:cubicBezTo>
                    <a:cubicBezTo>
                      <a:pt x="36936" y="66719"/>
                      <a:pt x="69688" y="57361"/>
                      <a:pt x="100100" y="45664"/>
                    </a:cubicBezTo>
                    <a:cubicBezTo>
                      <a:pt x="116476" y="38646"/>
                      <a:pt x="123494" y="45664"/>
                      <a:pt x="123494" y="64379"/>
                    </a:cubicBezTo>
                    <a:cubicBezTo>
                      <a:pt x="121155" y="115846"/>
                      <a:pt x="102439" y="153276"/>
                      <a:pt x="46294" y="155616"/>
                    </a:cubicBezTo>
                    <a:close/>
                  </a:path>
                </a:pathLst>
              </a:custGeom>
              <a:solidFill>
                <a:srgbClr val="020202"/>
              </a:solidFill>
              <a:ln w="23341" cap="flat">
                <a:noFill/>
                <a:prstDash val="solid"/>
                <a:miter/>
              </a:ln>
            </p:spPr>
            <p:txBody>
              <a:bodyPr rtlCol="0" anchor="ctr"/>
              <a:lstStyle/>
              <a:p>
                <a:endParaRPr lang="en-US"/>
              </a:p>
            </p:txBody>
          </p:sp>
        </p:grpSp>
        <p:sp>
          <p:nvSpPr>
            <p:cNvPr id="132" name="Freeform: Shape 75">
              <a:extLst>
                <a:ext uri="{FF2B5EF4-FFF2-40B4-BE49-F238E27FC236}">
                  <a16:creationId xmlns:a16="http://schemas.microsoft.com/office/drawing/2014/main" id="{2B4C8516-98E1-462B-AC2A-61802E699461}"/>
                </a:ext>
              </a:extLst>
            </p:cNvPr>
            <p:cNvSpPr/>
            <p:nvPr/>
          </p:nvSpPr>
          <p:spPr>
            <a:xfrm>
              <a:off x="9763854" y="2540923"/>
              <a:ext cx="116970" cy="116970"/>
            </a:xfrm>
            <a:custGeom>
              <a:avLst/>
              <a:gdLst>
                <a:gd name="connsiteX0" fmla="*/ 66963 w 116969"/>
                <a:gd name="connsiteY0" fmla="*/ 42994 h 116969"/>
                <a:gd name="connsiteX1" fmla="*/ 85678 w 116969"/>
                <a:gd name="connsiteY1" fmla="*/ 66388 h 116969"/>
                <a:gd name="connsiteX2" fmla="*/ 59945 w 116969"/>
                <a:gd name="connsiteY2" fmla="*/ 87443 h 116969"/>
                <a:gd name="connsiteX3" fmla="*/ 43569 w 116969"/>
                <a:gd name="connsiteY3" fmla="*/ 61709 h 116969"/>
                <a:gd name="connsiteX4" fmla="*/ 66963 w 116969"/>
                <a:gd name="connsiteY4" fmla="*/ 42994 h 1169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969" h="116969">
                  <a:moveTo>
                    <a:pt x="66963" y="42994"/>
                  </a:moveTo>
                  <a:cubicBezTo>
                    <a:pt x="78660" y="45334"/>
                    <a:pt x="88017" y="54691"/>
                    <a:pt x="85678" y="66388"/>
                  </a:cubicBezTo>
                  <a:cubicBezTo>
                    <a:pt x="85678" y="80425"/>
                    <a:pt x="76320" y="92122"/>
                    <a:pt x="59945" y="87443"/>
                  </a:cubicBezTo>
                  <a:cubicBezTo>
                    <a:pt x="45908" y="85103"/>
                    <a:pt x="41229" y="73406"/>
                    <a:pt x="43569" y="61709"/>
                  </a:cubicBezTo>
                  <a:cubicBezTo>
                    <a:pt x="45908" y="50012"/>
                    <a:pt x="52926" y="42994"/>
                    <a:pt x="66963" y="42994"/>
                  </a:cubicBezTo>
                  <a:close/>
                </a:path>
              </a:pathLst>
            </a:custGeom>
            <a:solidFill>
              <a:srgbClr val="D6D6D6"/>
            </a:solidFill>
            <a:ln w="23341" cap="flat">
              <a:noFill/>
              <a:prstDash val="solid"/>
              <a:miter/>
            </a:ln>
          </p:spPr>
          <p:txBody>
            <a:bodyPr rtlCol="0" anchor="ctr"/>
            <a:lstStyle/>
            <a:p>
              <a:endParaRPr lang="en-US"/>
            </a:p>
          </p:txBody>
        </p:sp>
        <p:sp>
          <p:nvSpPr>
            <p:cNvPr id="133" name="Freeform: Shape 76">
              <a:extLst>
                <a:ext uri="{FF2B5EF4-FFF2-40B4-BE49-F238E27FC236}">
                  <a16:creationId xmlns:a16="http://schemas.microsoft.com/office/drawing/2014/main" id="{5C7B0780-E1AD-426A-8B7D-8583A0E1B477}"/>
                </a:ext>
              </a:extLst>
            </p:cNvPr>
            <p:cNvSpPr/>
            <p:nvPr/>
          </p:nvSpPr>
          <p:spPr>
            <a:xfrm>
              <a:off x="9783143" y="2858633"/>
              <a:ext cx="116970" cy="116970"/>
            </a:xfrm>
            <a:custGeom>
              <a:avLst/>
              <a:gdLst>
                <a:gd name="connsiteX0" fmla="*/ 80425 w 116969"/>
                <a:gd name="connsiteY0" fmla="*/ 59818 h 116969"/>
                <a:gd name="connsiteX1" fmla="*/ 64049 w 116969"/>
                <a:gd name="connsiteY1" fmla="*/ 80873 h 116969"/>
                <a:gd name="connsiteX2" fmla="*/ 42994 w 116969"/>
                <a:gd name="connsiteY2" fmla="*/ 64497 h 116969"/>
                <a:gd name="connsiteX3" fmla="*/ 61710 w 116969"/>
                <a:gd name="connsiteY3" fmla="*/ 43443 h 116969"/>
                <a:gd name="connsiteX4" fmla="*/ 80425 w 116969"/>
                <a:gd name="connsiteY4" fmla="*/ 59818 h 1169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969" h="116969">
                  <a:moveTo>
                    <a:pt x="80425" y="59818"/>
                  </a:moveTo>
                  <a:cubicBezTo>
                    <a:pt x="80425" y="71515"/>
                    <a:pt x="75746" y="78534"/>
                    <a:pt x="64049" y="80873"/>
                  </a:cubicBezTo>
                  <a:cubicBezTo>
                    <a:pt x="52352" y="80873"/>
                    <a:pt x="45334" y="73855"/>
                    <a:pt x="42994" y="64497"/>
                  </a:cubicBezTo>
                  <a:cubicBezTo>
                    <a:pt x="42994" y="52800"/>
                    <a:pt x="50013" y="45782"/>
                    <a:pt x="61710" y="43443"/>
                  </a:cubicBezTo>
                  <a:cubicBezTo>
                    <a:pt x="71067" y="41103"/>
                    <a:pt x="78085" y="48121"/>
                    <a:pt x="80425" y="59818"/>
                  </a:cubicBezTo>
                  <a:close/>
                </a:path>
              </a:pathLst>
            </a:custGeom>
            <a:solidFill>
              <a:srgbClr val="CFCFCF"/>
            </a:solidFill>
            <a:ln w="23341" cap="flat">
              <a:noFill/>
              <a:prstDash val="solid"/>
              <a:miter/>
            </a:ln>
          </p:spPr>
          <p:txBody>
            <a:bodyPr rtlCol="0" anchor="ctr"/>
            <a:lstStyle/>
            <a:p>
              <a:endParaRPr lang="en-US"/>
            </a:p>
          </p:txBody>
        </p:sp>
        <p:sp>
          <p:nvSpPr>
            <p:cNvPr id="134" name="Freeform: Shape 77">
              <a:extLst>
                <a:ext uri="{FF2B5EF4-FFF2-40B4-BE49-F238E27FC236}">
                  <a16:creationId xmlns:a16="http://schemas.microsoft.com/office/drawing/2014/main" id="{966D8C89-E7CD-45CA-B58A-2C2BC5BF9CAE}"/>
                </a:ext>
              </a:extLst>
            </p:cNvPr>
            <p:cNvSpPr/>
            <p:nvPr/>
          </p:nvSpPr>
          <p:spPr>
            <a:xfrm>
              <a:off x="9700816" y="2238692"/>
              <a:ext cx="116970" cy="116970"/>
            </a:xfrm>
            <a:custGeom>
              <a:avLst/>
              <a:gdLst>
                <a:gd name="connsiteX0" fmla="*/ 59818 w 116969"/>
                <a:gd name="connsiteY0" fmla="*/ 80873 h 116969"/>
                <a:gd name="connsiteX1" fmla="*/ 43443 w 116969"/>
                <a:gd name="connsiteY1" fmla="*/ 59818 h 116969"/>
                <a:gd name="connsiteX2" fmla="*/ 64497 w 116969"/>
                <a:gd name="connsiteY2" fmla="*/ 43443 h 116969"/>
                <a:gd name="connsiteX3" fmla="*/ 78534 w 116969"/>
                <a:gd name="connsiteY3" fmla="*/ 62158 h 116969"/>
                <a:gd name="connsiteX4" fmla="*/ 59818 w 116969"/>
                <a:gd name="connsiteY4" fmla="*/ 80873 h 1169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969" h="116969">
                  <a:moveTo>
                    <a:pt x="59818" y="80873"/>
                  </a:moveTo>
                  <a:cubicBezTo>
                    <a:pt x="48121" y="78534"/>
                    <a:pt x="41103" y="73855"/>
                    <a:pt x="43443" y="59818"/>
                  </a:cubicBezTo>
                  <a:cubicBezTo>
                    <a:pt x="45782" y="48121"/>
                    <a:pt x="52800" y="41103"/>
                    <a:pt x="64497" y="43443"/>
                  </a:cubicBezTo>
                  <a:cubicBezTo>
                    <a:pt x="73855" y="45782"/>
                    <a:pt x="80873" y="52800"/>
                    <a:pt x="78534" y="62158"/>
                  </a:cubicBezTo>
                  <a:cubicBezTo>
                    <a:pt x="78534" y="73855"/>
                    <a:pt x="71515" y="80873"/>
                    <a:pt x="59818" y="80873"/>
                  </a:cubicBezTo>
                  <a:close/>
                </a:path>
              </a:pathLst>
            </a:custGeom>
            <a:solidFill>
              <a:srgbClr val="D6D5D5"/>
            </a:solidFill>
            <a:ln w="23341" cap="flat">
              <a:noFill/>
              <a:prstDash val="solid"/>
              <a:miter/>
            </a:ln>
          </p:spPr>
          <p:txBody>
            <a:bodyPr rtlCol="0" anchor="ctr"/>
            <a:lstStyle/>
            <a:p>
              <a:endParaRPr lang="en-US"/>
            </a:p>
          </p:txBody>
        </p:sp>
        <p:sp>
          <p:nvSpPr>
            <p:cNvPr id="135" name="Freeform: Shape 78">
              <a:extLst>
                <a:ext uri="{FF2B5EF4-FFF2-40B4-BE49-F238E27FC236}">
                  <a16:creationId xmlns:a16="http://schemas.microsoft.com/office/drawing/2014/main" id="{FC1C92CA-D875-40CA-A15E-7E358F3B7DFA}"/>
                </a:ext>
              </a:extLst>
            </p:cNvPr>
            <p:cNvSpPr/>
            <p:nvPr/>
          </p:nvSpPr>
          <p:spPr>
            <a:xfrm>
              <a:off x="9371409" y="468215"/>
              <a:ext cx="561456" cy="725214"/>
            </a:xfrm>
            <a:custGeom>
              <a:avLst/>
              <a:gdLst>
                <a:gd name="connsiteX0" fmla="*/ 515553 w 561455"/>
                <a:gd name="connsiteY0" fmla="*/ 42994 h 725213"/>
                <a:gd name="connsiteX1" fmla="*/ 501517 w 561455"/>
                <a:gd name="connsiteY1" fmla="*/ 57031 h 725213"/>
                <a:gd name="connsiteX2" fmla="*/ 506195 w 561455"/>
                <a:gd name="connsiteY2" fmla="*/ 204413 h 725213"/>
                <a:gd name="connsiteX3" fmla="*/ 396244 w 561455"/>
                <a:gd name="connsiteY3" fmla="*/ 534268 h 725213"/>
                <a:gd name="connsiteX4" fmla="*/ 351795 w 561455"/>
                <a:gd name="connsiteY4" fmla="*/ 597432 h 725213"/>
                <a:gd name="connsiteX5" fmla="*/ 293310 w 561455"/>
                <a:gd name="connsiteY5" fmla="*/ 691008 h 725213"/>
                <a:gd name="connsiteX6" fmla="*/ 42994 w 561455"/>
                <a:gd name="connsiteY6" fmla="*/ 564680 h 725213"/>
                <a:gd name="connsiteX7" fmla="*/ 283952 w 561455"/>
                <a:gd name="connsiteY7" fmla="*/ 700366 h 725213"/>
                <a:gd name="connsiteX8" fmla="*/ 326062 w 561455"/>
                <a:gd name="connsiteY8" fmla="*/ 681650 h 725213"/>
                <a:gd name="connsiteX9" fmla="*/ 363492 w 561455"/>
                <a:gd name="connsiteY9" fmla="*/ 595093 h 725213"/>
                <a:gd name="connsiteX10" fmla="*/ 398583 w 561455"/>
                <a:gd name="connsiteY10" fmla="*/ 543626 h 725213"/>
                <a:gd name="connsiteX11" fmla="*/ 468765 w 561455"/>
                <a:gd name="connsiteY11" fmla="*/ 412619 h 725213"/>
                <a:gd name="connsiteX12" fmla="*/ 515553 w 561455"/>
                <a:gd name="connsiteY12" fmla="*/ 206752 h 725213"/>
                <a:gd name="connsiteX13" fmla="*/ 515553 w 561455"/>
                <a:gd name="connsiteY13" fmla="*/ 42994 h 725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61455" h="725213">
                  <a:moveTo>
                    <a:pt x="515553" y="42994"/>
                  </a:moveTo>
                  <a:cubicBezTo>
                    <a:pt x="503856" y="50013"/>
                    <a:pt x="513214" y="50013"/>
                    <a:pt x="501517" y="57031"/>
                  </a:cubicBezTo>
                  <a:cubicBezTo>
                    <a:pt x="506195" y="106158"/>
                    <a:pt x="510874" y="143589"/>
                    <a:pt x="506195" y="204413"/>
                  </a:cubicBezTo>
                  <a:cubicBezTo>
                    <a:pt x="424316" y="354134"/>
                    <a:pt x="517892" y="396244"/>
                    <a:pt x="396244" y="534268"/>
                  </a:cubicBezTo>
                  <a:cubicBezTo>
                    <a:pt x="384547" y="548305"/>
                    <a:pt x="351795" y="597432"/>
                    <a:pt x="351795" y="597432"/>
                  </a:cubicBezTo>
                  <a:cubicBezTo>
                    <a:pt x="330740" y="632523"/>
                    <a:pt x="309686" y="695687"/>
                    <a:pt x="293310" y="691008"/>
                  </a:cubicBezTo>
                  <a:cubicBezTo>
                    <a:pt x="220789" y="665275"/>
                    <a:pt x="106158" y="613808"/>
                    <a:pt x="42994" y="564680"/>
                  </a:cubicBezTo>
                  <a:cubicBezTo>
                    <a:pt x="110837" y="632523"/>
                    <a:pt x="197395" y="669953"/>
                    <a:pt x="283952" y="700366"/>
                  </a:cubicBezTo>
                  <a:cubicBezTo>
                    <a:pt x="300328" y="705044"/>
                    <a:pt x="319043" y="698026"/>
                    <a:pt x="326062" y="681650"/>
                  </a:cubicBezTo>
                  <a:cubicBezTo>
                    <a:pt x="337759" y="653578"/>
                    <a:pt x="356474" y="611468"/>
                    <a:pt x="363492" y="595093"/>
                  </a:cubicBezTo>
                  <a:cubicBezTo>
                    <a:pt x="363492" y="595093"/>
                    <a:pt x="386886" y="560002"/>
                    <a:pt x="398583" y="543626"/>
                  </a:cubicBezTo>
                  <a:cubicBezTo>
                    <a:pt x="431335" y="503856"/>
                    <a:pt x="461747" y="464086"/>
                    <a:pt x="468765" y="412619"/>
                  </a:cubicBezTo>
                  <a:cubicBezTo>
                    <a:pt x="475783" y="342437"/>
                    <a:pt x="473444" y="269916"/>
                    <a:pt x="515553" y="206752"/>
                  </a:cubicBezTo>
                  <a:cubicBezTo>
                    <a:pt x="527250" y="148267"/>
                    <a:pt x="515553" y="101479"/>
                    <a:pt x="515553" y="42994"/>
                  </a:cubicBezTo>
                  <a:close/>
                </a:path>
              </a:pathLst>
            </a:custGeom>
            <a:solidFill>
              <a:srgbClr val="949393"/>
            </a:solidFill>
            <a:ln w="23341" cap="flat">
              <a:noFill/>
              <a:prstDash val="solid"/>
              <a:miter/>
            </a:ln>
          </p:spPr>
          <p:txBody>
            <a:bodyPr rtlCol="0" anchor="ctr"/>
            <a:lstStyle/>
            <a:p>
              <a:endParaRPr lang="en-US"/>
            </a:p>
          </p:txBody>
        </p:sp>
        <p:sp>
          <p:nvSpPr>
            <p:cNvPr id="136" name="Freeform: Shape 79">
              <a:extLst>
                <a:ext uri="{FF2B5EF4-FFF2-40B4-BE49-F238E27FC236}">
                  <a16:creationId xmlns:a16="http://schemas.microsoft.com/office/drawing/2014/main" id="{CC184B84-C389-457C-9DAB-53FAE0920A79}"/>
                </a:ext>
              </a:extLst>
            </p:cNvPr>
            <p:cNvSpPr/>
            <p:nvPr/>
          </p:nvSpPr>
          <p:spPr>
            <a:xfrm>
              <a:off x="9783143" y="2049064"/>
              <a:ext cx="210546" cy="116970"/>
            </a:xfrm>
            <a:custGeom>
              <a:avLst/>
              <a:gdLst>
                <a:gd name="connsiteX0" fmla="*/ 159964 w 210545"/>
                <a:gd name="connsiteY0" fmla="*/ 73991 h 116969"/>
                <a:gd name="connsiteX1" fmla="*/ 42994 w 210545"/>
                <a:gd name="connsiteY1" fmla="*/ 55276 h 116969"/>
                <a:gd name="connsiteX2" fmla="*/ 190376 w 210545"/>
                <a:gd name="connsiteY2" fmla="*/ 55276 h 116969"/>
                <a:gd name="connsiteX3" fmla="*/ 159964 w 210545"/>
                <a:gd name="connsiteY3" fmla="*/ 73991 h 116969"/>
              </a:gdLst>
              <a:ahLst/>
              <a:cxnLst>
                <a:cxn ang="0">
                  <a:pos x="connsiteX0" y="connsiteY0"/>
                </a:cxn>
                <a:cxn ang="0">
                  <a:pos x="connsiteX1" y="connsiteY1"/>
                </a:cxn>
                <a:cxn ang="0">
                  <a:pos x="connsiteX2" y="connsiteY2"/>
                </a:cxn>
                <a:cxn ang="0">
                  <a:pos x="connsiteX3" y="connsiteY3"/>
                </a:cxn>
              </a:cxnLst>
              <a:rect l="l" t="t" r="r" b="b"/>
              <a:pathLst>
                <a:path w="210545" h="116969">
                  <a:moveTo>
                    <a:pt x="159964" y="73991"/>
                  </a:moveTo>
                  <a:cubicBezTo>
                    <a:pt x="127213" y="34222"/>
                    <a:pt x="82764" y="69313"/>
                    <a:pt x="42994" y="55276"/>
                  </a:cubicBezTo>
                  <a:cubicBezTo>
                    <a:pt x="92122" y="38900"/>
                    <a:pt x="136570" y="38900"/>
                    <a:pt x="190376" y="55276"/>
                  </a:cubicBezTo>
                  <a:cubicBezTo>
                    <a:pt x="181019" y="59955"/>
                    <a:pt x="171661" y="66973"/>
                    <a:pt x="159964" y="73991"/>
                  </a:cubicBezTo>
                  <a:close/>
                </a:path>
              </a:pathLst>
            </a:custGeom>
            <a:solidFill>
              <a:srgbClr val="AFAEAE"/>
            </a:solidFill>
            <a:ln w="23341" cap="flat">
              <a:noFill/>
              <a:prstDash val="solid"/>
              <a:miter/>
            </a:ln>
          </p:spPr>
          <p:txBody>
            <a:bodyPr rtlCol="0" anchor="ctr"/>
            <a:lstStyle/>
            <a:p>
              <a:endParaRPr lang="en-US"/>
            </a:p>
          </p:txBody>
        </p:sp>
        <p:sp>
          <p:nvSpPr>
            <p:cNvPr id="137" name="Freeform: Shape 80">
              <a:extLst>
                <a:ext uri="{FF2B5EF4-FFF2-40B4-BE49-F238E27FC236}">
                  <a16:creationId xmlns:a16="http://schemas.microsoft.com/office/drawing/2014/main" id="{1DD3138C-591C-46EA-94E2-9C884A958DE6}"/>
                </a:ext>
              </a:extLst>
            </p:cNvPr>
            <p:cNvSpPr/>
            <p:nvPr/>
          </p:nvSpPr>
          <p:spPr>
            <a:xfrm>
              <a:off x="9682264" y="2227159"/>
              <a:ext cx="163758" cy="772002"/>
            </a:xfrm>
            <a:custGeom>
              <a:avLst/>
              <a:gdLst>
                <a:gd name="connsiteX0" fmla="*/ 122818 w 163757"/>
                <a:gd name="connsiteY0" fmla="*/ 412904 h 772001"/>
                <a:gd name="connsiteX1" fmla="*/ 73691 w 163757"/>
                <a:gd name="connsiteY1" fmla="*/ 244467 h 772001"/>
                <a:gd name="connsiteX2" fmla="*/ 38600 w 163757"/>
                <a:gd name="connsiteY2" fmla="*/ 45618 h 772001"/>
                <a:gd name="connsiteX3" fmla="*/ 17545 w 163757"/>
                <a:gd name="connsiteY3" fmla="*/ 17545 h 772001"/>
                <a:gd name="connsiteX4" fmla="*/ 17545 w 163757"/>
                <a:gd name="connsiteY4" fmla="*/ 17545 h 772001"/>
                <a:gd name="connsiteX5" fmla="*/ 57315 w 163757"/>
                <a:gd name="connsiteY5" fmla="*/ 214055 h 772001"/>
                <a:gd name="connsiteX6" fmla="*/ 106443 w 163757"/>
                <a:gd name="connsiteY6" fmla="*/ 412904 h 772001"/>
                <a:gd name="connsiteX7" fmla="*/ 115800 w 163757"/>
                <a:gd name="connsiteY7" fmla="*/ 674917 h 772001"/>
                <a:gd name="connsiteX8" fmla="*/ 92406 w 163757"/>
                <a:gd name="connsiteY8" fmla="*/ 754456 h 772001"/>
                <a:gd name="connsiteX9" fmla="*/ 104103 w 163757"/>
                <a:gd name="connsiteY9" fmla="*/ 756796 h 772001"/>
                <a:gd name="connsiteX10" fmla="*/ 132176 w 163757"/>
                <a:gd name="connsiteY10" fmla="*/ 677256 h 772001"/>
                <a:gd name="connsiteX11" fmla="*/ 122818 w 163757"/>
                <a:gd name="connsiteY11" fmla="*/ 412904 h 772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3757" h="772001">
                  <a:moveTo>
                    <a:pt x="122818" y="412904"/>
                  </a:moveTo>
                  <a:cubicBezTo>
                    <a:pt x="94746" y="359098"/>
                    <a:pt x="71352" y="300613"/>
                    <a:pt x="73691" y="244467"/>
                  </a:cubicBezTo>
                  <a:cubicBezTo>
                    <a:pt x="76030" y="174285"/>
                    <a:pt x="54976" y="111121"/>
                    <a:pt x="38600" y="45618"/>
                  </a:cubicBezTo>
                  <a:cubicBezTo>
                    <a:pt x="36261" y="31582"/>
                    <a:pt x="36261" y="17545"/>
                    <a:pt x="17545" y="17545"/>
                  </a:cubicBezTo>
                  <a:lnTo>
                    <a:pt x="17545" y="17545"/>
                  </a:lnTo>
                  <a:cubicBezTo>
                    <a:pt x="22224" y="85388"/>
                    <a:pt x="61994" y="146212"/>
                    <a:pt x="57315" y="214055"/>
                  </a:cubicBezTo>
                  <a:cubicBezTo>
                    <a:pt x="52636" y="284237"/>
                    <a:pt x="76030" y="349740"/>
                    <a:pt x="106443" y="412904"/>
                  </a:cubicBezTo>
                  <a:cubicBezTo>
                    <a:pt x="148552" y="497122"/>
                    <a:pt x="169606" y="583680"/>
                    <a:pt x="115800" y="674917"/>
                  </a:cubicBezTo>
                  <a:cubicBezTo>
                    <a:pt x="101764" y="698311"/>
                    <a:pt x="99424" y="728723"/>
                    <a:pt x="92406" y="754456"/>
                  </a:cubicBezTo>
                  <a:cubicBezTo>
                    <a:pt x="97085" y="754456"/>
                    <a:pt x="99424" y="756796"/>
                    <a:pt x="104103" y="756796"/>
                  </a:cubicBezTo>
                  <a:cubicBezTo>
                    <a:pt x="113461" y="731062"/>
                    <a:pt x="118140" y="700650"/>
                    <a:pt x="132176" y="677256"/>
                  </a:cubicBezTo>
                  <a:cubicBezTo>
                    <a:pt x="188322" y="586019"/>
                    <a:pt x="167267" y="499462"/>
                    <a:pt x="122818" y="412904"/>
                  </a:cubicBezTo>
                  <a:close/>
                </a:path>
              </a:pathLst>
            </a:custGeom>
            <a:solidFill>
              <a:srgbClr val="AEADAD"/>
            </a:solidFill>
            <a:ln w="9525" cap="flat">
              <a:noFill/>
              <a:prstDash val="solid"/>
              <a:miter/>
            </a:ln>
          </p:spPr>
          <p:txBody>
            <a:bodyPr rtlCol="0" anchor="ctr"/>
            <a:lstStyle/>
            <a:p>
              <a:endParaRPr lang="en-US"/>
            </a:p>
          </p:txBody>
        </p:sp>
        <p:sp>
          <p:nvSpPr>
            <p:cNvPr id="138" name="Freeform: Shape 81">
              <a:extLst>
                <a:ext uri="{FF2B5EF4-FFF2-40B4-BE49-F238E27FC236}">
                  <a16:creationId xmlns:a16="http://schemas.microsoft.com/office/drawing/2014/main" id="{FDE31D51-10CA-40B2-A40B-78612A39FED8}"/>
                </a:ext>
              </a:extLst>
            </p:cNvPr>
            <p:cNvSpPr/>
            <p:nvPr/>
          </p:nvSpPr>
          <p:spPr>
            <a:xfrm>
              <a:off x="9605064" y="1537036"/>
              <a:ext cx="70182" cy="538062"/>
            </a:xfrm>
            <a:custGeom>
              <a:avLst/>
              <a:gdLst>
                <a:gd name="connsiteX0" fmla="*/ 43279 w 70181"/>
                <a:gd name="connsiteY0" fmla="*/ 267861 h 538061"/>
                <a:gd name="connsiteX1" fmla="*/ 29242 w 70181"/>
                <a:gd name="connsiteY1" fmla="*/ 127497 h 538061"/>
                <a:gd name="connsiteX2" fmla="*/ 26903 w 70181"/>
                <a:gd name="connsiteY2" fmla="*/ 17545 h 538061"/>
                <a:gd name="connsiteX3" fmla="*/ 17545 w 70181"/>
                <a:gd name="connsiteY3" fmla="*/ 50297 h 538061"/>
                <a:gd name="connsiteX4" fmla="*/ 19885 w 70181"/>
                <a:gd name="connsiteY4" fmla="*/ 139194 h 538061"/>
                <a:gd name="connsiteX5" fmla="*/ 19885 w 70181"/>
                <a:gd name="connsiteY5" fmla="*/ 139194 h 538061"/>
                <a:gd name="connsiteX6" fmla="*/ 19885 w 70181"/>
                <a:gd name="connsiteY6" fmla="*/ 139194 h 538061"/>
                <a:gd name="connsiteX7" fmla="*/ 45618 w 70181"/>
                <a:gd name="connsiteY7" fmla="*/ 536892 h 538061"/>
                <a:gd name="connsiteX8" fmla="*/ 64333 w 70181"/>
                <a:gd name="connsiteY8" fmla="*/ 527535 h 538061"/>
                <a:gd name="connsiteX9" fmla="*/ 43279 w 70181"/>
                <a:gd name="connsiteY9" fmla="*/ 267861 h 538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181" h="538061">
                  <a:moveTo>
                    <a:pt x="43279" y="267861"/>
                  </a:moveTo>
                  <a:cubicBezTo>
                    <a:pt x="40939" y="228092"/>
                    <a:pt x="31582" y="171946"/>
                    <a:pt x="29242" y="127497"/>
                  </a:cubicBezTo>
                  <a:cubicBezTo>
                    <a:pt x="29242" y="87728"/>
                    <a:pt x="26903" y="57315"/>
                    <a:pt x="26903" y="17545"/>
                  </a:cubicBezTo>
                  <a:cubicBezTo>
                    <a:pt x="22224" y="33921"/>
                    <a:pt x="22224" y="29242"/>
                    <a:pt x="17545" y="50297"/>
                  </a:cubicBezTo>
                  <a:cubicBezTo>
                    <a:pt x="19885" y="78370"/>
                    <a:pt x="15206" y="106443"/>
                    <a:pt x="19885" y="139194"/>
                  </a:cubicBezTo>
                  <a:cubicBezTo>
                    <a:pt x="19885" y="139194"/>
                    <a:pt x="19885" y="139194"/>
                    <a:pt x="19885" y="139194"/>
                  </a:cubicBezTo>
                  <a:lnTo>
                    <a:pt x="19885" y="139194"/>
                  </a:lnTo>
                  <a:cubicBezTo>
                    <a:pt x="29242" y="263183"/>
                    <a:pt x="24564" y="405886"/>
                    <a:pt x="45618" y="536892"/>
                  </a:cubicBezTo>
                  <a:cubicBezTo>
                    <a:pt x="54976" y="532213"/>
                    <a:pt x="54976" y="529874"/>
                    <a:pt x="64333" y="527535"/>
                  </a:cubicBezTo>
                  <a:cubicBezTo>
                    <a:pt x="64333" y="525195"/>
                    <a:pt x="47958" y="340383"/>
                    <a:pt x="43279" y="267861"/>
                  </a:cubicBezTo>
                  <a:close/>
                </a:path>
              </a:pathLst>
            </a:custGeom>
            <a:solidFill>
              <a:srgbClr val="AEADAD"/>
            </a:solidFill>
            <a:ln w="9525" cap="flat">
              <a:noFill/>
              <a:prstDash val="solid"/>
              <a:miter/>
            </a:ln>
          </p:spPr>
          <p:txBody>
            <a:bodyPr rtlCol="0" anchor="ctr"/>
            <a:lstStyle/>
            <a:p>
              <a:endParaRPr lang="en-US"/>
            </a:p>
          </p:txBody>
        </p:sp>
        <p:sp>
          <p:nvSpPr>
            <p:cNvPr id="139" name="Freeform: Shape 82">
              <a:extLst>
                <a:ext uri="{FF2B5EF4-FFF2-40B4-BE49-F238E27FC236}">
                  <a16:creationId xmlns:a16="http://schemas.microsoft.com/office/drawing/2014/main" id="{FDAE1213-F519-4224-B4D6-06793E2EE4FE}"/>
                </a:ext>
              </a:extLst>
            </p:cNvPr>
            <p:cNvSpPr/>
            <p:nvPr/>
          </p:nvSpPr>
          <p:spPr>
            <a:xfrm>
              <a:off x="9617046" y="1644933"/>
              <a:ext cx="116970" cy="116970"/>
            </a:xfrm>
            <a:custGeom>
              <a:avLst/>
              <a:gdLst>
                <a:gd name="connsiteX0" fmla="*/ 61710 w 116969"/>
                <a:gd name="connsiteY0" fmla="*/ 42994 h 116969"/>
                <a:gd name="connsiteX1" fmla="*/ 80425 w 116969"/>
                <a:gd name="connsiteY1" fmla="*/ 61710 h 116969"/>
                <a:gd name="connsiteX2" fmla="*/ 64049 w 116969"/>
                <a:gd name="connsiteY2" fmla="*/ 80425 h 116969"/>
                <a:gd name="connsiteX3" fmla="*/ 42994 w 116969"/>
                <a:gd name="connsiteY3" fmla="*/ 64049 h 116969"/>
                <a:gd name="connsiteX4" fmla="*/ 61710 w 116969"/>
                <a:gd name="connsiteY4" fmla="*/ 42994 h 1169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969" h="116969">
                  <a:moveTo>
                    <a:pt x="61710" y="42994"/>
                  </a:moveTo>
                  <a:cubicBezTo>
                    <a:pt x="73407" y="42994"/>
                    <a:pt x="80425" y="50013"/>
                    <a:pt x="80425" y="61710"/>
                  </a:cubicBezTo>
                  <a:cubicBezTo>
                    <a:pt x="80425" y="73407"/>
                    <a:pt x="75746" y="80425"/>
                    <a:pt x="64049" y="80425"/>
                  </a:cubicBezTo>
                  <a:cubicBezTo>
                    <a:pt x="52352" y="80425"/>
                    <a:pt x="45334" y="75746"/>
                    <a:pt x="42994" y="64049"/>
                  </a:cubicBezTo>
                  <a:cubicBezTo>
                    <a:pt x="42994" y="52352"/>
                    <a:pt x="50013" y="47673"/>
                    <a:pt x="61710" y="42994"/>
                  </a:cubicBezTo>
                  <a:close/>
                </a:path>
              </a:pathLst>
            </a:custGeom>
            <a:solidFill>
              <a:srgbClr val="CAC9C9"/>
            </a:solidFill>
            <a:ln w="23341" cap="flat">
              <a:noFill/>
              <a:prstDash val="solid"/>
              <a:miter/>
            </a:ln>
          </p:spPr>
          <p:txBody>
            <a:bodyPr rtlCol="0" anchor="ctr"/>
            <a:lstStyle/>
            <a:p>
              <a:endParaRPr lang="en-US"/>
            </a:p>
          </p:txBody>
        </p:sp>
        <p:sp>
          <p:nvSpPr>
            <p:cNvPr id="140" name="Freeform: Shape 83">
              <a:extLst>
                <a:ext uri="{FF2B5EF4-FFF2-40B4-BE49-F238E27FC236}">
                  <a16:creationId xmlns:a16="http://schemas.microsoft.com/office/drawing/2014/main" id="{8B061E5D-92E5-4FF2-ABFF-BF1FE118B7BC}"/>
                </a:ext>
              </a:extLst>
            </p:cNvPr>
            <p:cNvSpPr/>
            <p:nvPr/>
          </p:nvSpPr>
          <p:spPr>
            <a:xfrm>
              <a:off x="9881398" y="1998043"/>
              <a:ext cx="187152" cy="93576"/>
            </a:xfrm>
            <a:custGeom>
              <a:avLst/>
              <a:gdLst>
                <a:gd name="connsiteX0" fmla="*/ 143589 w 187151"/>
                <a:gd name="connsiteY0" fmla="*/ 73546 h 93575"/>
                <a:gd name="connsiteX1" fmla="*/ 42994 w 187151"/>
                <a:gd name="connsiteY1" fmla="*/ 50152 h 93575"/>
                <a:gd name="connsiteX2" fmla="*/ 143589 w 187151"/>
                <a:gd name="connsiteY2" fmla="*/ 54831 h 93575"/>
                <a:gd name="connsiteX3" fmla="*/ 143589 w 187151"/>
                <a:gd name="connsiteY3" fmla="*/ 73546 h 93575"/>
              </a:gdLst>
              <a:ahLst/>
              <a:cxnLst>
                <a:cxn ang="0">
                  <a:pos x="connsiteX0" y="connsiteY0"/>
                </a:cxn>
                <a:cxn ang="0">
                  <a:pos x="connsiteX1" y="connsiteY1"/>
                </a:cxn>
                <a:cxn ang="0">
                  <a:pos x="connsiteX2" y="connsiteY2"/>
                </a:cxn>
                <a:cxn ang="0">
                  <a:pos x="connsiteX3" y="connsiteY3"/>
                </a:cxn>
              </a:cxnLst>
              <a:rect l="l" t="t" r="r" b="b"/>
              <a:pathLst>
                <a:path w="187151" h="93575">
                  <a:moveTo>
                    <a:pt x="143589" y="73546"/>
                  </a:moveTo>
                  <a:cubicBezTo>
                    <a:pt x="117855" y="57170"/>
                    <a:pt x="87443" y="52491"/>
                    <a:pt x="42994" y="50152"/>
                  </a:cubicBezTo>
                  <a:cubicBezTo>
                    <a:pt x="87443" y="36116"/>
                    <a:pt x="115516" y="45473"/>
                    <a:pt x="143589" y="54831"/>
                  </a:cubicBezTo>
                  <a:cubicBezTo>
                    <a:pt x="145928" y="61849"/>
                    <a:pt x="143589" y="66528"/>
                    <a:pt x="143589" y="73546"/>
                  </a:cubicBezTo>
                  <a:close/>
                </a:path>
              </a:pathLst>
            </a:custGeom>
            <a:solidFill>
              <a:srgbClr val="B4B3B3"/>
            </a:solidFill>
            <a:ln w="23341" cap="flat">
              <a:noFill/>
              <a:prstDash val="solid"/>
              <a:miter/>
            </a:ln>
          </p:spPr>
          <p:txBody>
            <a:bodyPr rtlCol="0" anchor="ctr"/>
            <a:lstStyle/>
            <a:p>
              <a:endParaRPr lang="en-US"/>
            </a:p>
          </p:txBody>
        </p:sp>
        <p:sp>
          <p:nvSpPr>
            <p:cNvPr id="141" name="Freeform: Shape 84">
              <a:extLst>
                <a:ext uri="{FF2B5EF4-FFF2-40B4-BE49-F238E27FC236}">
                  <a16:creationId xmlns:a16="http://schemas.microsoft.com/office/drawing/2014/main" id="{82F63ACE-AFB5-4BA0-BDC6-859169F99AAD}"/>
                </a:ext>
              </a:extLst>
            </p:cNvPr>
            <p:cNvSpPr/>
            <p:nvPr/>
          </p:nvSpPr>
          <p:spPr>
            <a:xfrm>
              <a:off x="9241610" y="610281"/>
              <a:ext cx="116970" cy="140364"/>
            </a:xfrm>
            <a:custGeom>
              <a:avLst/>
              <a:gdLst>
                <a:gd name="connsiteX0" fmla="*/ 76878 w 116969"/>
                <a:gd name="connsiteY0" fmla="*/ 118493 h 140363"/>
                <a:gd name="connsiteX1" fmla="*/ 46466 w 116969"/>
                <a:gd name="connsiteY1" fmla="*/ 69365 h 140363"/>
                <a:gd name="connsiteX2" fmla="*/ 51145 w 116969"/>
                <a:gd name="connsiteY2" fmla="*/ 48311 h 140363"/>
                <a:gd name="connsiteX3" fmla="*/ 69860 w 116969"/>
                <a:gd name="connsiteY3" fmla="*/ 43632 h 140363"/>
                <a:gd name="connsiteX4" fmla="*/ 72199 w 116969"/>
                <a:gd name="connsiteY4" fmla="*/ 64687 h 140363"/>
                <a:gd name="connsiteX5" fmla="*/ 76878 w 116969"/>
                <a:gd name="connsiteY5" fmla="*/ 118493 h 140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969" h="140363">
                  <a:moveTo>
                    <a:pt x="76878" y="118493"/>
                  </a:moveTo>
                  <a:cubicBezTo>
                    <a:pt x="58163" y="106796"/>
                    <a:pt x="60502" y="83402"/>
                    <a:pt x="46466" y="69365"/>
                  </a:cubicBezTo>
                  <a:cubicBezTo>
                    <a:pt x="39448" y="62347"/>
                    <a:pt x="44127" y="52990"/>
                    <a:pt x="51145" y="48311"/>
                  </a:cubicBezTo>
                  <a:cubicBezTo>
                    <a:pt x="55824" y="45971"/>
                    <a:pt x="65181" y="41293"/>
                    <a:pt x="69860" y="43632"/>
                  </a:cubicBezTo>
                  <a:cubicBezTo>
                    <a:pt x="86236" y="48311"/>
                    <a:pt x="74539" y="57668"/>
                    <a:pt x="72199" y="64687"/>
                  </a:cubicBezTo>
                  <a:cubicBezTo>
                    <a:pt x="67521" y="83402"/>
                    <a:pt x="100272" y="97438"/>
                    <a:pt x="76878" y="118493"/>
                  </a:cubicBezTo>
                  <a:close/>
                </a:path>
              </a:pathLst>
            </a:custGeom>
            <a:solidFill>
              <a:srgbClr val="A4A3A3"/>
            </a:solidFill>
            <a:ln w="23341" cap="flat">
              <a:noFill/>
              <a:prstDash val="solid"/>
              <a:miter/>
            </a:ln>
          </p:spPr>
          <p:txBody>
            <a:bodyPr rtlCol="0" anchor="ctr"/>
            <a:lstStyle/>
            <a:p>
              <a:endParaRPr lang="en-US"/>
            </a:p>
          </p:txBody>
        </p:sp>
        <p:sp>
          <p:nvSpPr>
            <p:cNvPr id="142" name="Freeform: Shape 85">
              <a:extLst>
                <a:ext uri="{FF2B5EF4-FFF2-40B4-BE49-F238E27FC236}">
                  <a16:creationId xmlns:a16="http://schemas.microsoft.com/office/drawing/2014/main" id="{15DE3548-D4EC-4412-95DC-D0CC3A129E31}"/>
                </a:ext>
              </a:extLst>
            </p:cNvPr>
            <p:cNvSpPr/>
            <p:nvPr/>
          </p:nvSpPr>
          <p:spPr>
            <a:xfrm>
              <a:off x="9502415" y="1027186"/>
              <a:ext cx="1684367" cy="1263276"/>
            </a:xfrm>
            <a:custGeom>
              <a:avLst/>
              <a:gdLst>
                <a:gd name="connsiteX0" fmla="*/ 747153 w 1684367"/>
                <a:gd name="connsiteY0" fmla="*/ 1056101 h 1263275"/>
                <a:gd name="connsiteX1" fmla="*/ 814996 w 1684367"/>
                <a:gd name="connsiteY1" fmla="*/ 971882 h 1263275"/>
                <a:gd name="connsiteX2" fmla="*/ 836051 w 1684367"/>
                <a:gd name="connsiteY2" fmla="*/ 108644 h 1263275"/>
                <a:gd name="connsiteX3" fmla="*/ 901554 w 1684367"/>
                <a:gd name="connsiteY3" fmla="*/ 43141 h 1263275"/>
                <a:gd name="connsiteX4" fmla="*/ 1594016 w 1684367"/>
                <a:gd name="connsiteY4" fmla="*/ 43141 h 1263275"/>
                <a:gd name="connsiteX5" fmla="*/ 1652501 w 1684367"/>
                <a:gd name="connsiteY5" fmla="*/ 54838 h 1263275"/>
                <a:gd name="connsiteX6" fmla="*/ 1652501 w 1684367"/>
                <a:gd name="connsiteY6" fmla="*/ 237311 h 1263275"/>
                <a:gd name="connsiteX7" fmla="*/ 1603374 w 1684367"/>
                <a:gd name="connsiteY7" fmla="*/ 967203 h 1263275"/>
                <a:gd name="connsiteX8" fmla="*/ 1563604 w 1684367"/>
                <a:gd name="connsiteY8" fmla="*/ 1018670 h 1263275"/>
                <a:gd name="connsiteX9" fmla="*/ 1254803 w 1684367"/>
                <a:gd name="connsiteY9" fmla="*/ 1084173 h 1263275"/>
                <a:gd name="connsiteX10" fmla="*/ 1212694 w 1684367"/>
                <a:gd name="connsiteY10" fmla="*/ 1070137 h 1263275"/>
                <a:gd name="connsiteX11" fmla="*/ 1179942 w 1684367"/>
                <a:gd name="connsiteY11" fmla="*/ 1060779 h 1263275"/>
                <a:gd name="connsiteX12" fmla="*/ 1069991 w 1684367"/>
                <a:gd name="connsiteY12" fmla="*/ 1098210 h 1263275"/>
                <a:gd name="connsiteX13" fmla="*/ 992790 w 1684367"/>
                <a:gd name="connsiteY13" fmla="*/ 1128622 h 1263275"/>
                <a:gd name="connsiteX14" fmla="*/ 943663 w 1684367"/>
                <a:gd name="connsiteY14" fmla="*/ 1130961 h 1263275"/>
                <a:gd name="connsiteX15" fmla="*/ 915590 w 1684367"/>
                <a:gd name="connsiteY15" fmla="*/ 1133301 h 1263275"/>
                <a:gd name="connsiteX16" fmla="*/ 880499 w 1684367"/>
                <a:gd name="connsiteY16" fmla="*/ 1130961 h 1263275"/>
                <a:gd name="connsiteX17" fmla="*/ 819675 w 1684367"/>
                <a:gd name="connsiteY17" fmla="*/ 1133301 h 1263275"/>
                <a:gd name="connsiteX18" fmla="*/ 758850 w 1684367"/>
                <a:gd name="connsiteY18" fmla="*/ 1144998 h 1263275"/>
                <a:gd name="connsiteX19" fmla="*/ 681650 w 1684367"/>
                <a:gd name="connsiteY19" fmla="*/ 1156695 h 1263275"/>
                <a:gd name="connsiteX20" fmla="*/ 634862 w 1684367"/>
                <a:gd name="connsiteY20" fmla="*/ 1173071 h 1263275"/>
                <a:gd name="connsiteX21" fmla="*/ 216110 w 1684367"/>
                <a:gd name="connsiteY21" fmla="*/ 1217519 h 1263275"/>
                <a:gd name="connsiteX22" fmla="*/ 106158 w 1684367"/>
                <a:gd name="connsiteY22" fmla="*/ 1229216 h 1263275"/>
                <a:gd name="connsiteX23" fmla="*/ 42994 w 1684367"/>
                <a:gd name="connsiteY23" fmla="*/ 1189446 h 1263275"/>
                <a:gd name="connsiteX24" fmla="*/ 94461 w 1684367"/>
                <a:gd name="connsiteY24" fmla="*/ 1147337 h 1263275"/>
                <a:gd name="connsiteX25" fmla="*/ 283952 w 1684367"/>
                <a:gd name="connsiteY25" fmla="*/ 1116925 h 1263275"/>
                <a:gd name="connsiteX26" fmla="*/ 747153 w 1684367"/>
                <a:gd name="connsiteY26" fmla="*/ 1056101 h 1263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684367" h="1263275">
                  <a:moveTo>
                    <a:pt x="747153" y="1056101"/>
                  </a:moveTo>
                  <a:cubicBezTo>
                    <a:pt x="803299" y="1056101"/>
                    <a:pt x="814996" y="1025688"/>
                    <a:pt x="814996" y="971882"/>
                  </a:cubicBezTo>
                  <a:cubicBezTo>
                    <a:pt x="819675" y="684136"/>
                    <a:pt x="829032" y="396390"/>
                    <a:pt x="836051" y="108644"/>
                  </a:cubicBezTo>
                  <a:cubicBezTo>
                    <a:pt x="836051" y="59516"/>
                    <a:pt x="854766" y="43141"/>
                    <a:pt x="901554" y="43141"/>
                  </a:cubicBezTo>
                  <a:cubicBezTo>
                    <a:pt x="1133154" y="45480"/>
                    <a:pt x="1362416" y="43141"/>
                    <a:pt x="1594016" y="43141"/>
                  </a:cubicBezTo>
                  <a:cubicBezTo>
                    <a:pt x="1615071" y="43141"/>
                    <a:pt x="1636125" y="40801"/>
                    <a:pt x="1652501" y="54838"/>
                  </a:cubicBezTo>
                  <a:cubicBezTo>
                    <a:pt x="1652501" y="115662"/>
                    <a:pt x="1652501" y="176486"/>
                    <a:pt x="1652501" y="237311"/>
                  </a:cubicBezTo>
                  <a:cubicBezTo>
                    <a:pt x="1643143" y="279420"/>
                    <a:pt x="1615071" y="735603"/>
                    <a:pt x="1603374" y="967203"/>
                  </a:cubicBezTo>
                  <a:cubicBezTo>
                    <a:pt x="1601034" y="997616"/>
                    <a:pt x="1594016" y="1011652"/>
                    <a:pt x="1563604" y="1018670"/>
                  </a:cubicBezTo>
                  <a:cubicBezTo>
                    <a:pt x="1460670" y="1039725"/>
                    <a:pt x="1362416" y="1077155"/>
                    <a:pt x="1254803" y="1084173"/>
                  </a:cubicBezTo>
                  <a:cubicBezTo>
                    <a:pt x="1236088" y="1091192"/>
                    <a:pt x="1222052" y="1088852"/>
                    <a:pt x="1212694" y="1070137"/>
                  </a:cubicBezTo>
                  <a:cubicBezTo>
                    <a:pt x="1203336" y="1056101"/>
                    <a:pt x="1193979" y="1053761"/>
                    <a:pt x="1179942" y="1060779"/>
                  </a:cubicBezTo>
                  <a:cubicBezTo>
                    <a:pt x="1147191" y="1086513"/>
                    <a:pt x="1119118" y="1114586"/>
                    <a:pt x="1069991" y="1098210"/>
                  </a:cubicBezTo>
                  <a:cubicBezTo>
                    <a:pt x="1044257" y="1088852"/>
                    <a:pt x="1020863" y="1121604"/>
                    <a:pt x="992790" y="1128622"/>
                  </a:cubicBezTo>
                  <a:cubicBezTo>
                    <a:pt x="976415" y="1133301"/>
                    <a:pt x="960039" y="1126283"/>
                    <a:pt x="943663" y="1130961"/>
                  </a:cubicBezTo>
                  <a:cubicBezTo>
                    <a:pt x="934305" y="1133301"/>
                    <a:pt x="924948" y="1133301"/>
                    <a:pt x="915590" y="1133301"/>
                  </a:cubicBezTo>
                  <a:cubicBezTo>
                    <a:pt x="906233" y="1133301"/>
                    <a:pt x="899214" y="1133301"/>
                    <a:pt x="880499" y="1130961"/>
                  </a:cubicBezTo>
                  <a:cubicBezTo>
                    <a:pt x="859445" y="1126283"/>
                    <a:pt x="838390" y="1121604"/>
                    <a:pt x="819675" y="1133301"/>
                  </a:cubicBezTo>
                  <a:cubicBezTo>
                    <a:pt x="800960" y="1140319"/>
                    <a:pt x="782244" y="1152016"/>
                    <a:pt x="758850" y="1144998"/>
                  </a:cubicBezTo>
                  <a:cubicBezTo>
                    <a:pt x="730778" y="1130961"/>
                    <a:pt x="705044" y="1128622"/>
                    <a:pt x="681650" y="1156695"/>
                  </a:cubicBezTo>
                  <a:cubicBezTo>
                    <a:pt x="669953" y="1170731"/>
                    <a:pt x="653578" y="1173071"/>
                    <a:pt x="634862" y="1173071"/>
                  </a:cubicBezTo>
                  <a:cubicBezTo>
                    <a:pt x="489820" y="1187107"/>
                    <a:pt x="368171" y="1203483"/>
                    <a:pt x="216110" y="1217519"/>
                  </a:cubicBezTo>
                  <a:cubicBezTo>
                    <a:pt x="211431" y="1219859"/>
                    <a:pt x="131892" y="1229216"/>
                    <a:pt x="106158" y="1229216"/>
                  </a:cubicBezTo>
                  <a:cubicBezTo>
                    <a:pt x="78085" y="1229216"/>
                    <a:pt x="47673" y="1229216"/>
                    <a:pt x="42994" y="1189446"/>
                  </a:cubicBezTo>
                  <a:cubicBezTo>
                    <a:pt x="50013" y="1161374"/>
                    <a:pt x="68728" y="1152016"/>
                    <a:pt x="94461" y="1147337"/>
                  </a:cubicBezTo>
                  <a:cubicBezTo>
                    <a:pt x="157625" y="1133301"/>
                    <a:pt x="220789" y="1119264"/>
                    <a:pt x="283952" y="1116925"/>
                  </a:cubicBezTo>
                  <a:cubicBezTo>
                    <a:pt x="365831" y="1114586"/>
                    <a:pt x="658256" y="1063119"/>
                    <a:pt x="747153" y="1056101"/>
                  </a:cubicBezTo>
                  <a:close/>
                </a:path>
              </a:pathLst>
            </a:custGeom>
            <a:solidFill>
              <a:schemeClr val="accent2"/>
            </a:solidFill>
            <a:ln w="23341" cap="flat">
              <a:noFill/>
              <a:prstDash val="solid"/>
              <a:miter/>
            </a:ln>
          </p:spPr>
          <p:txBody>
            <a:bodyPr rtlCol="0" anchor="ctr"/>
            <a:lstStyle/>
            <a:p>
              <a:endParaRPr lang="en-US"/>
            </a:p>
          </p:txBody>
        </p:sp>
      </p:grpSp>
      <p:graphicFrame>
        <p:nvGraphicFramePr>
          <p:cNvPr id="3" name="Tabla 2"/>
          <p:cNvGraphicFramePr>
            <a:graphicFrameLocks noGrp="1"/>
          </p:cNvGraphicFramePr>
          <p:nvPr>
            <p:extLst>
              <p:ext uri="{D42A27DB-BD31-4B8C-83A1-F6EECF244321}">
                <p14:modId xmlns:p14="http://schemas.microsoft.com/office/powerpoint/2010/main" val="3479583892"/>
              </p:ext>
            </p:extLst>
          </p:nvPr>
        </p:nvGraphicFramePr>
        <p:xfrm>
          <a:off x="368968" y="1143111"/>
          <a:ext cx="8550443" cy="5247650"/>
        </p:xfrm>
        <a:graphic>
          <a:graphicData uri="http://schemas.openxmlformats.org/drawingml/2006/table">
            <a:tbl>
              <a:tblPr firstRow="1" bandRow="1">
                <a:tableStyleId>{69CF1AB2-1976-4502-BF36-3FF5EA218861}</a:tableStyleId>
              </a:tblPr>
              <a:tblGrid>
                <a:gridCol w="2165685">
                  <a:extLst>
                    <a:ext uri="{9D8B030D-6E8A-4147-A177-3AD203B41FA5}">
                      <a16:colId xmlns:a16="http://schemas.microsoft.com/office/drawing/2014/main" val="1792105700"/>
                    </a:ext>
                  </a:extLst>
                </a:gridCol>
                <a:gridCol w="6384758">
                  <a:extLst>
                    <a:ext uri="{9D8B030D-6E8A-4147-A177-3AD203B41FA5}">
                      <a16:colId xmlns:a16="http://schemas.microsoft.com/office/drawing/2014/main" val="3324541811"/>
                    </a:ext>
                  </a:extLst>
                </a:gridCol>
              </a:tblGrid>
              <a:tr h="6289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2400" b="1" dirty="0"/>
                        <a:t>Categoría A</a:t>
                      </a:r>
                      <a:endParaRPr lang="es-CO" sz="2400" b="1" dirty="0"/>
                    </a:p>
                  </a:txBody>
                  <a:tcPr/>
                </a:tc>
                <a:tc>
                  <a:txBody>
                    <a:bodyPr/>
                    <a:lstStyle/>
                    <a:p>
                      <a:pPr algn="ctr"/>
                      <a:r>
                        <a:rPr lang="es-CO" sz="2400" b="0" i="0" u="none" strike="noStrike" kern="1200" dirty="0">
                          <a:solidFill>
                            <a:schemeClr val="dk1"/>
                          </a:solidFill>
                          <a:effectLst/>
                          <a:latin typeface="+mn-lt"/>
                          <a:ea typeface="+mn-ea"/>
                          <a:cs typeface="+mn-cs"/>
                        </a:rPr>
                        <a:t>Asesoría Jurídica</a:t>
                      </a:r>
                      <a:endParaRPr lang="es-CO" sz="2400" i="0" dirty="0"/>
                    </a:p>
                  </a:txBody>
                  <a:tcPr/>
                </a:tc>
                <a:extLst>
                  <a:ext uri="{0D108BD9-81ED-4DB2-BD59-A6C34878D82A}">
                    <a16:rowId xmlns:a16="http://schemas.microsoft.com/office/drawing/2014/main" val="3589827299"/>
                  </a:ext>
                </a:extLst>
              </a:tr>
              <a:tr h="6289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2400" b="1" dirty="0"/>
                        <a:t>Categoría B</a:t>
                      </a:r>
                      <a:endParaRPr lang="es-CO" sz="2400" b="1" dirty="0"/>
                    </a:p>
                  </a:txBody>
                  <a:tcPr/>
                </a:tc>
                <a:tc>
                  <a:txBody>
                    <a:bodyPr/>
                    <a:lstStyle/>
                    <a:p>
                      <a:pPr algn="ctr"/>
                      <a:r>
                        <a:rPr lang="es-CO" sz="2400" b="0" i="0" u="none" strike="noStrike" kern="1200" dirty="0">
                          <a:solidFill>
                            <a:schemeClr val="dk1"/>
                          </a:solidFill>
                          <a:effectLst/>
                          <a:latin typeface="+mn-lt"/>
                          <a:ea typeface="+mn-ea"/>
                          <a:cs typeface="+mn-cs"/>
                        </a:rPr>
                        <a:t>Producción normativa</a:t>
                      </a:r>
                      <a:endParaRPr lang="es-CO" sz="2400" i="0" dirty="0"/>
                    </a:p>
                  </a:txBody>
                  <a:tcPr/>
                </a:tc>
                <a:extLst>
                  <a:ext uri="{0D108BD9-81ED-4DB2-BD59-A6C34878D82A}">
                    <a16:rowId xmlns:a16="http://schemas.microsoft.com/office/drawing/2014/main" val="1236147002"/>
                  </a:ext>
                </a:extLst>
              </a:tr>
              <a:tr h="6289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2400" b="1" dirty="0"/>
                        <a:t>Categoría C</a:t>
                      </a:r>
                      <a:endParaRPr lang="es-CO" sz="2400" b="1" dirty="0"/>
                    </a:p>
                  </a:txBody>
                  <a:tcPr/>
                </a:tc>
                <a:tc>
                  <a:txBody>
                    <a:bodyPr/>
                    <a:lstStyle/>
                    <a:p>
                      <a:pPr algn="ctr"/>
                      <a:r>
                        <a:rPr lang="es-CO" sz="2400" b="0" i="0" u="none" strike="noStrike" kern="1200" dirty="0">
                          <a:solidFill>
                            <a:schemeClr val="dk1"/>
                          </a:solidFill>
                          <a:effectLst/>
                          <a:latin typeface="+mn-lt"/>
                          <a:ea typeface="+mn-ea"/>
                          <a:cs typeface="+mn-cs"/>
                        </a:rPr>
                        <a:t>Defensa Judicial</a:t>
                      </a:r>
                      <a:endParaRPr lang="es-CO" sz="2400" i="0" dirty="0"/>
                    </a:p>
                  </a:txBody>
                  <a:tcPr/>
                </a:tc>
                <a:extLst>
                  <a:ext uri="{0D108BD9-81ED-4DB2-BD59-A6C34878D82A}">
                    <a16:rowId xmlns:a16="http://schemas.microsoft.com/office/drawing/2014/main" val="3409114394"/>
                  </a:ext>
                </a:extLst>
              </a:tr>
              <a:tr h="6289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2400" b="1" dirty="0"/>
                        <a:t>Categoría D</a:t>
                      </a:r>
                      <a:endParaRPr lang="es-CO" sz="2400" b="1" dirty="0"/>
                    </a:p>
                  </a:txBody>
                  <a:tcPr/>
                </a:tc>
                <a:tc>
                  <a:txBody>
                    <a:bodyPr/>
                    <a:lstStyle/>
                    <a:p>
                      <a:pPr algn="ctr"/>
                      <a:r>
                        <a:rPr lang="es-CO" sz="2400" b="0" i="0" u="none" strike="noStrike" kern="1200" dirty="0">
                          <a:solidFill>
                            <a:schemeClr val="dk1"/>
                          </a:solidFill>
                          <a:effectLst/>
                          <a:latin typeface="+mn-lt"/>
                          <a:ea typeface="+mn-ea"/>
                          <a:cs typeface="+mn-cs"/>
                        </a:rPr>
                        <a:t>Contratación Pública</a:t>
                      </a:r>
                      <a:endParaRPr lang="es-CO" sz="2400" i="0" dirty="0"/>
                    </a:p>
                  </a:txBody>
                  <a:tcPr/>
                </a:tc>
                <a:extLst>
                  <a:ext uri="{0D108BD9-81ED-4DB2-BD59-A6C34878D82A}">
                    <a16:rowId xmlns:a16="http://schemas.microsoft.com/office/drawing/2014/main" val="4100142898"/>
                  </a:ext>
                </a:extLst>
              </a:tr>
              <a:tr h="6289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2400" b="1" dirty="0"/>
                        <a:t>Categoría E</a:t>
                      </a:r>
                      <a:endParaRPr lang="es-CO" sz="2400" b="1" dirty="0"/>
                    </a:p>
                  </a:txBody>
                  <a:tcPr/>
                </a:tc>
                <a:tc>
                  <a:txBody>
                    <a:bodyPr/>
                    <a:lstStyle/>
                    <a:p>
                      <a:pPr algn="ctr"/>
                      <a:r>
                        <a:rPr lang="es-CO" sz="2400" b="0" i="0" u="none" strike="noStrike" kern="1200" dirty="0">
                          <a:solidFill>
                            <a:schemeClr val="dk1"/>
                          </a:solidFill>
                          <a:effectLst/>
                          <a:latin typeface="+mn-lt"/>
                          <a:ea typeface="+mn-ea"/>
                          <a:cs typeface="+mn-cs"/>
                        </a:rPr>
                        <a:t>Función Disciplinaria</a:t>
                      </a:r>
                      <a:endParaRPr lang="es-CO" sz="2400" i="0" dirty="0"/>
                    </a:p>
                  </a:txBody>
                  <a:tcPr/>
                </a:tc>
                <a:extLst>
                  <a:ext uri="{0D108BD9-81ED-4DB2-BD59-A6C34878D82A}">
                    <a16:rowId xmlns:a16="http://schemas.microsoft.com/office/drawing/2014/main" val="3187366352"/>
                  </a:ext>
                </a:extLst>
              </a:tr>
              <a:tr h="6289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2400" b="1" dirty="0"/>
                        <a:t>Categoría F</a:t>
                      </a:r>
                      <a:endParaRPr lang="es-CO" sz="2400" b="1" dirty="0"/>
                    </a:p>
                  </a:txBody>
                  <a:tcPr/>
                </a:tc>
                <a:tc>
                  <a:txBody>
                    <a:bodyPr/>
                    <a:lstStyle/>
                    <a:p>
                      <a:pPr algn="ctr"/>
                      <a:r>
                        <a:rPr lang="es-MX" sz="2400" b="0" i="0" u="none" strike="noStrike" kern="1200" dirty="0">
                          <a:solidFill>
                            <a:schemeClr val="dk1"/>
                          </a:solidFill>
                          <a:effectLst/>
                          <a:latin typeface="+mn-lt"/>
                          <a:ea typeface="+mn-ea"/>
                          <a:cs typeface="+mn-cs"/>
                        </a:rPr>
                        <a:t>Función de Inspección, Vigilancia y Control de Entidades sin Ánimo de Lucro</a:t>
                      </a:r>
                      <a:endParaRPr lang="es-CO" sz="2400" i="0" dirty="0"/>
                    </a:p>
                  </a:txBody>
                  <a:tcPr/>
                </a:tc>
                <a:extLst>
                  <a:ext uri="{0D108BD9-81ED-4DB2-BD59-A6C34878D82A}">
                    <a16:rowId xmlns:a16="http://schemas.microsoft.com/office/drawing/2014/main" val="1170871956"/>
                  </a:ext>
                </a:extLst>
              </a:tr>
              <a:tr h="6289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2400" b="1" dirty="0"/>
                        <a:t>Categoría G</a:t>
                      </a:r>
                      <a:endParaRPr lang="es-CO" sz="2400" b="1" dirty="0"/>
                    </a:p>
                  </a:txBody>
                  <a:tcPr/>
                </a:tc>
                <a:tc>
                  <a:txBody>
                    <a:bodyPr/>
                    <a:lstStyle/>
                    <a:p>
                      <a:pPr algn="ctr"/>
                      <a:r>
                        <a:rPr lang="es-MX" sz="2400" b="0" i="0" u="none" strike="noStrike" kern="1200" dirty="0">
                          <a:solidFill>
                            <a:schemeClr val="dk1"/>
                          </a:solidFill>
                          <a:effectLst/>
                          <a:latin typeface="+mn-lt"/>
                          <a:ea typeface="+mn-ea"/>
                          <a:cs typeface="+mn-cs"/>
                        </a:rPr>
                        <a:t>Investigaciones Jurídicas y/o Científicas de Impacto para el Distrito Capital</a:t>
                      </a:r>
                      <a:endParaRPr lang="es-CO" sz="2400" i="0" dirty="0"/>
                    </a:p>
                  </a:txBody>
                  <a:tcPr/>
                </a:tc>
                <a:extLst>
                  <a:ext uri="{0D108BD9-81ED-4DB2-BD59-A6C34878D82A}">
                    <a16:rowId xmlns:a16="http://schemas.microsoft.com/office/drawing/2014/main" val="421127608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2400" b="1" dirty="0"/>
                        <a:t>Categoría H</a:t>
                      </a:r>
                      <a:endParaRPr lang="es-CO" sz="2400" b="1" dirty="0"/>
                    </a:p>
                  </a:txBody>
                  <a:tcPr/>
                </a:tc>
                <a:tc>
                  <a:txBody>
                    <a:bodyPr/>
                    <a:lstStyle/>
                    <a:p>
                      <a:pPr algn="ctr"/>
                      <a:r>
                        <a:rPr lang="es-CO" sz="2400" b="0" i="0" u="none" strike="noStrike" kern="1200" dirty="0">
                          <a:solidFill>
                            <a:schemeClr val="dk1"/>
                          </a:solidFill>
                          <a:effectLst/>
                          <a:latin typeface="+mn-lt"/>
                          <a:ea typeface="+mn-ea"/>
                          <a:cs typeface="+mn-cs"/>
                        </a:rPr>
                        <a:t>Gerencia Jurídica Pública</a:t>
                      </a:r>
                      <a:endParaRPr lang="es-CO" sz="2400" i="0" dirty="0"/>
                    </a:p>
                  </a:txBody>
                  <a:tcPr/>
                </a:tc>
                <a:extLst>
                  <a:ext uri="{0D108BD9-81ED-4DB2-BD59-A6C34878D82A}">
                    <a16:rowId xmlns:a16="http://schemas.microsoft.com/office/drawing/2014/main" val="195703773"/>
                  </a:ext>
                </a:extLst>
              </a:tr>
            </a:tbl>
          </a:graphicData>
        </a:graphic>
      </p:graphicFrame>
    </p:spTree>
    <p:extLst>
      <p:ext uri="{BB962C8B-B14F-4D97-AF65-F5344CB8AC3E}">
        <p14:creationId xmlns:p14="http://schemas.microsoft.com/office/powerpoint/2010/main" val="3213580305"/>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12" name="Imagen 11" descr="Texto&#10;&#10;Descripción generada automáticamente">
            <a:extLst>
              <a:ext uri="{FF2B5EF4-FFF2-40B4-BE49-F238E27FC236}">
                <a16:creationId xmlns:a16="http://schemas.microsoft.com/office/drawing/2014/main" id="{51742F99-D85C-4B5F-97E8-9B9CD277448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2526" y="5566891"/>
            <a:ext cx="1098934" cy="365280"/>
          </a:xfrm>
          <a:prstGeom prst="rect">
            <a:avLst/>
          </a:prstGeom>
        </p:spPr>
      </p:pic>
      <p:sp>
        <p:nvSpPr>
          <p:cNvPr id="13" name="CuadroTexto 12">
            <a:extLst>
              <a:ext uri="{FF2B5EF4-FFF2-40B4-BE49-F238E27FC236}">
                <a16:creationId xmlns:a16="http://schemas.microsoft.com/office/drawing/2014/main" id="{008577FF-F5D4-45BB-B2D1-C11954BEF0E7}"/>
              </a:ext>
            </a:extLst>
          </p:cNvPr>
          <p:cNvSpPr txBox="1"/>
          <p:nvPr/>
        </p:nvSpPr>
        <p:spPr>
          <a:xfrm>
            <a:off x="368968" y="312509"/>
            <a:ext cx="8570138" cy="430887"/>
          </a:xfrm>
          <a:prstGeom prst="rect">
            <a:avLst/>
          </a:prstGeom>
          <a:solidFill>
            <a:srgbClr val="C00000"/>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s-CO" sz="2200" b="1" dirty="0">
                <a:solidFill>
                  <a:schemeClr val="bg1"/>
                </a:solidFill>
                <a:latin typeface="Arial" panose="020B0604020202020204" pitchFamily="34" charset="0"/>
                <a:cs typeface="Arial" panose="020B0604020202020204" pitchFamily="34" charset="0"/>
              </a:rPr>
              <a:t> </a:t>
            </a:r>
            <a:r>
              <a:rPr lang="es-MX" sz="2200" b="1" dirty="0">
                <a:solidFill>
                  <a:schemeClr val="bg1"/>
                </a:solidFill>
                <a:latin typeface="Arial" panose="020B0604020202020204" pitchFamily="34" charset="0"/>
                <a:cs typeface="Arial" panose="020B0604020202020204" pitchFamily="34" charset="0"/>
              </a:rPr>
              <a:t>Cronograma</a:t>
            </a:r>
            <a:endParaRPr lang="es-CO" sz="2200" b="1" dirty="0">
              <a:solidFill>
                <a:schemeClr val="bg1"/>
              </a:solidFill>
              <a:latin typeface="Arial" panose="020B0604020202020204" pitchFamily="34" charset="0"/>
              <a:cs typeface="Arial" panose="020B0604020202020204" pitchFamily="34" charset="0"/>
            </a:endParaRPr>
          </a:p>
        </p:txBody>
      </p:sp>
      <p:pic>
        <p:nvPicPr>
          <p:cNvPr id="2" name="Imagen 1"/>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643957" y="6242855"/>
            <a:ext cx="1548043" cy="514561"/>
          </a:xfrm>
          <a:prstGeom prst="rect">
            <a:avLst/>
          </a:prstGeom>
        </p:spPr>
      </p:pic>
      <p:sp>
        <p:nvSpPr>
          <p:cNvPr id="10" name="CuadroTexto 9"/>
          <p:cNvSpPr txBox="1"/>
          <p:nvPr/>
        </p:nvSpPr>
        <p:spPr>
          <a:xfrm>
            <a:off x="2179121" y="3870785"/>
            <a:ext cx="10689986" cy="2308324"/>
          </a:xfrm>
          <a:prstGeom prst="rect">
            <a:avLst/>
          </a:prstGeom>
          <a:noFill/>
        </p:spPr>
        <p:txBody>
          <a:bodyPr wrap="square" rtlCol="0">
            <a:spAutoFit/>
          </a:bodyPr>
          <a:lstStyle/>
          <a:p>
            <a:endParaRPr lang="es-MX" dirty="0">
              <a:latin typeface="Arial Black" panose="020B0A04020102020204" pitchFamily="34" charset="0"/>
              <a:cs typeface="Arial" panose="020B0604020202020204" pitchFamily="34" charset="0"/>
            </a:endParaRPr>
          </a:p>
          <a:p>
            <a:endParaRPr lang="es-CO" dirty="0">
              <a:latin typeface="Arial Black" panose="020B0A04020102020204" pitchFamily="34" charset="0"/>
              <a:cs typeface="Arial" panose="020B0604020202020204" pitchFamily="34" charset="0"/>
            </a:endParaRPr>
          </a:p>
          <a:p>
            <a:pPr lvl="0"/>
            <a:endParaRPr lang="es-MX" dirty="0">
              <a:latin typeface="Arial Black" panose="020B0A04020102020204" pitchFamily="34" charset="0"/>
              <a:cs typeface="Arial" panose="020B0604020202020204" pitchFamily="34" charset="0"/>
            </a:endParaRPr>
          </a:p>
          <a:p>
            <a:endParaRPr lang="es-MX" dirty="0">
              <a:latin typeface="Arial Black" panose="020B0A04020102020204" pitchFamily="34" charset="0"/>
              <a:cs typeface="Arial" panose="020B0604020202020204" pitchFamily="34" charset="0"/>
            </a:endParaRPr>
          </a:p>
          <a:p>
            <a:endParaRPr lang="es-CO" dirty="0">
              <a:latin typeface="Arial Black" panose="020B0A04020102020204" pitchFamily="34" charset="0"/>
              <a:cs typeface="Arial" panose="020B0604020202020204" pitchFamily="34" charset="0"/>
            </a:endParaRPr>
          </a:p>
          <a:p>
            <a:pPr lvl="0"/>
            <a:endParaRPr lang="es-CO" dirty="0">
              <a:latin typeface="Arial Black" panose="020B0A04020102020204" pitchFamily="34" charset="0"/>
              <a:cs typeface="Arial" panose="020B0604020202020204" pitchFamily="34" charset="0"/>
            </a:endParaRPr>
          </a:p>
          <a:p>
            <a:endParaRPr lang="es-MX" dirty="0">
              <a:latin typeface="Arial" panose="020B0604020202020204" pitchFamily="34" charset="0"/>
              <a:cs typeface="Arial" panose="020B0604020202020204" pitchFamily="34" charset="0"/>
            </a:endParaRPr>
          </a:p>
          <a:p>
            <a:endParaRPr lang="es-CO" dirty="0">
              <a:latin typeface="Arial" panose="020B0604020202020204" pitchFamily="34" charset="0"/>
              <a:cs typeface="Arial" panose="020B0604020202020204" pitchFamily="34" charset="0"/>
            </a:endParaRPr>
          </a:p>
        </p:txBody>
      </p:sp>
      <p:grpSp>
        <p:nvGrpSpPr>
          <p:cNvPr id="114" name="Group 57">
            <a:extLst>
              <a:ext uri="{FF2B5EF4-FFF2-40B4-BE49-F238E27FC236}">
                <a16:creationId xmlns:a16="http://schemas.microsoft.com/office/drawing/2014/main" id="{1C71485D-069D-4115-8E71-5B5A8E5A551C}"/>
              </a:ext>
            </a:extLst>
          </p:cNvPr>
          <p:cNvGrpSpPr/>
          <p:nvPr/>
        </p:nvGrpSpPr>
        <p:grpSpPr>
          <a:xfrm>
            <a:off x="9205110" y="520258"/>
            <a:ext cx="2219252" cy="5622493"/>
            <a:chOff x="8501432" y="77155"/>
            <a:chExt cx="2685350" cy="6803354"/>
          </a:xfrm>
        </p:grpSpPr>
        <p:sp>
          <p:nvSpPr>
            <p:cNvPr id="115" name="Freeform: Shape 58">
              <a:extLst>
                <a:ext uri="{FF2B5EF4-FFF2-40B4-BE49-F238E27FC236}">
                  <a16:creationId xmlns:a16="http://schemas.microsoft.com/office/drawing/2014/main" id="{0FA5A79A-5EEE-4EA0-BE6B-B1D5E98AC179}"/>
                </a:ext>
              </a:extLst>
            </p:cNvPr>
            <p:cNvSpPr/>
            <p:nvPr/>
          </p:nvSpPr>
          <p:spPr>
            <a:xfrm>
              <a:off x="9594444" y="6200794"/>
              <a:ext cx="1005942" cy="467880"/>
            </a:xfrm>
            <a:custGeom>
              <a:avLst/>
              <a:gdLst>
                <a:gd name="connsiteX0" fmla="*/ 46881 w 1005941"/>
                <a:gd name="connsiteY0" fmla="*/ 266526 h 467879"/>
                <a:gd name="connsiteX1" fmla="*/ 46881 w 1005941"/>
                <a:gd name="connsiteY1" fmla="*/ 175289 h 467879"/>
                <a:gd name="connsiteX2" fmla="*/ 67935 w 1005941"/>
                <a:gd name="connsiteY2" fmla="*/ 107447 h 467879"/>
                <a:gd name="connsiteX3" fmla="*/ 355681 w 1005941"/>
                <a:gd name="connsiteY3" fmla="*/ 105107 h 467879"/>
                <a:gd name="connsiteX4" fmla="*/ 472651 w 1005941"/>
                <a:gd name="connsiteY4" fmla="*/ 44283 h 467879"/>
                <a:gd name="connsiteX5" fmla="*/ 507742 w 1005941"/>
                <a:gd name="connsiteY5" fmla="*/ 72356 h 467879"/>
                <a:gd name="connsiteX6" fmla="*/ 739343 w 1005941"/>
                <a:gd name="connsiteY6" fmla="*/ 247811 h 467879"/>
                <a:gd name="connsiteX7" fmla="*/ 790810 w 1005941"/>
                <a:gd name="connsiteY7" fmla="*/ 259508 h 467879"/>
                <a:gd name="connsiteX8" fmla="*/ 917137 w 1005941"/>
                <a:gd name="connsiteY8" fmla="*/ 273545 h 467879"/>
                <a:gd name="connsiteX9" fmla="*/ 973283 w 1005941"/>
                <a:gd name="connsiteY9" fmla="*/ 329690 h 467879"/>
                <a:gd name="connsiteX10" fmla="*/ 926495 w 1005941"/>
                <a:gd name="connsiteY10" fmla="*/ 392854 h 467879"/>
                <a:gd name="connsiteX11" fmla="*/ 470312 w 1005941"/>
                <a:gd name="connsiteY11" fmla="*/ 392854 h 467879"/>
                <a:gd name="connsiteX12" fmla="*/ 320590 w 1005941"/>
                <a:gd name="connsiteY12" fmla="*/ 376478 h 467879"/>
                <a:gd name="connsiteX13" fmla="*/ 96008 w 1005941"/>
                <a:gd name="connsiteY13" fmla="*/ 362441 h 467879"/>
                <a:gd name="connsiteX14" fmla="*/ 46881 w 1005941"/>
                <a:gd name="connsiteY14" fmla="*/ 296938 h 467879"/>
                <a:gd name="connsiteX15" fmla="*/ 46881 w 1005941"/>
                <a:gd name="connsiteY15" fmla="*/ 266526 h 467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05941" h="467879">
                  <a:moveTo>
                    <a:pt x="46881" y="266526"/>
                  </a:moveTo>
                  <a:cubicBezTo>
                    <a:pt x="44541" y="236114"/>
                    <a:pt x="44541" y="208041"/>
                    <a:pt x="46881" y="175289"/>
                  </a:cubicBezTo>
                  <a:cubicBezTo>
                    <a:pt x="53899" y="151895"/>
                    <a:pt x="60917" y="130841"/>
                    <a:pt x="67935" y="107447"/>
                  </a:cubicBezTo>
                  <a:cubicBezTo>
                    <a:pt x="163851" y="107447"/>
                    <a:pt x="259766" y="112126"/>
                    <a:pt x="355681" y="105107"/>
                  </a:cubicBezTo>
                  <a:cubicBezTo>
                    <a:pt x="402469" y="100429"/>
                    <a:pt x="442239" y="79374"/>
                    <a:pt x="472651" y="44283"/>
                  </a:cubicBezTo>
                  <a:cubicBezTo>
                    <a:pt x="498385" y="37265"/>
                    <a:pt x="498385" y="60659"/>
                    <a:pt x="507742" y="72356"/>
                  </a:cubicBezTo>
                  <a:cubicBezTo>
                    <a:pt x="568567" y="154235"/>
                    <a:pt x="624712" y="215060"/>
                    <a:pt x="739343" y="247811"/>
                  </a:cubicBezTo>
                  <a:cubicBezTo>
                    <a:pt x="751040" y="252490"/>
                    <a:pt x="776773" y="259508"/>
                    <a:pt x="790810" y="259508"/>
                  </a:cubicBezTo>
                  <a:cubicBezTo>
                    <a:pt x="835258" y="266526"/>
                    <a:pt x="868010" y="271205"/>
                    <a:pt x="917137" y="273545"/>
                  </a:cubicBezTo>
                  <a:cubicBezTo>
                    <a:pt x="959246" y="280562"/>
                    <a:pt x="970943" y="296938"/>
                    <a:pt x="973283" y="329690"/>
                  </a:cubicBezTo>
                  <a:cubicBezTo>
                    <a:pt x="977962" y="364781"/>
                    <a:pt x="956907" y="383496"/>
                    <a:pt x="926495" y="392854"/>
                  </a:cubicBezTo>
                  <a:cubicBezTo>
                    <a:pt x="776773" y="448999"/>
                    <a:pt x="617694" y="460696"/>
                    <a:pt x="470312" y="392854"/>
                  </a:cubicBezTo>
                  <a:cubicBezTo>
                    <a:pt x="421185" y="369460"/>
                    <a:pt x="376736" y="367120"/>
                    <a:pt x="320590" y="376478"/>
                  </a:cubicBezTo>
                  <a:cubicBezTo>
                    <a:pt x="219996" y="395193"/>
                    <a:pt x="173208" y="378817"/>
                    <a:pt x="96008" y="362441"/>
                  </a:cubicBezTo>
                  <a:cubicBezTo>
                    <a:pt x="58578" y="355423"/>
                    <a:pt x="32844" y="336708"/>
                    <a:pt x="46881" y="296938"/>
                  </a:cubicBezTo>
                  <a:cubicBezTo>
                    <a:pt x="51559" y="287581"/>
                    <a:pt x="46881" y="287581"/>
                    <a:pt x="46881" y="266526"/>
                  </a:cubicBezTo>
                  <a:close/>
                </a:path>
              </a:pathLst>
            </a:custGeom>
            <a:solidFill>
              <a:schemeClr val="bg1">
                <a:lumMod val="85000"/>
              </a:schemeClr>
            </a:solidFill>
            <a:ln w="23341" cap="flat">
              <a:noFill/>
              <a:prstDash val="solid"/>
              <a:miter/>
            </a:ln>
          </p:spPr>
          <p:txBody>
            <a:bodyPr rtlCol="0" anchor="ctr"/>
            <a:lstStyle/>
            <a:p>
              <a:endParaRPr lang="en-US"/>
            </a:p>
          </p:txBody>
        </p:sp>
        <p:sp>
          <p:nvSpPr>
            <p:cNvPr id="116" name="Freeform: Shape 59">
              <a:extLst>
                <a:ext uri="{FF2B5EF4-FFF2-40B4-BE49-F238E27FC236}">
                  <a16:creationId xmlns:a16="http://schemas.microsoft.com/office/drawing/2014/main" id="{186B4D4D-F9B6-4D60-9220-DC9274964878}"/>
                </a:ext>
              </a:extLst>
            </p:cNvPr>
            <p:cNvSpPr/>
            <p:nvPr/>
          </p:nvSpPr>
          <p:spPr>
            <a:xfrm>
              <a:off x="9061971" y="6285779"/>
              <a:ext cx="444486" cy="584850"/>
            </a:xfrm>
            <a:custGeom>
              <a:avLst/>
              <a:gdLst>
                <a:gd name="connsiteX0" fmla="*/ 102117 w 444485"/>
                <a:gd name="connsiteY0" fmla="*/ 247044 h 584849"/>
                <a:gd name="connsiteX1" fmla="*/ 111474 w 444485"/>
                <a:gd name="connsiteY1" fmla="*/ 76268 h 584849"/>
                <a:gd name="connsiteX2" fmla="*/ 319681 w 444485"/>
                <a:gd name="connsiteY2" fmla="*/ 43516 h 584849"/>
                <a:gd name="connsiteX3" fmla="*/ 382844 w 444485"/>
                <a:gd name="connsiteY3" fmla="*/ 55213 h 584849"/>
                <a:gd name="connsiteX4" fmla="*/ 392202 w 444485"/>
                <a:gd name="connsiteY4" fmla="*/ 300850 h 584849"/>
                <a:gd name="connsiteX5" fmla="*/ 417935 w 444485"/>
                <a:gd name="connsiteY5" fmla="*/ 424839 h 584849"/>
                <a:gd name="connsiteX6" fmla="*/ 340735 w 444485"/>
                <a:gd name="connsiteY6" fmla="*/ 537130 h 584849"/>
                <a:gd name="connsiteX7" fmla="*/ 102117 w 444485"/>
                <a:gd name="connsiteY7" fmla="*/ 532450 h 584849"/>
                <a:gd name="connsiteX8" fmla="*/ 55329 w 444485"/>
                <a:gd name="connsiteY8" fmla="*/ 389748 h 584849"/>
                <a:gd name="connsiteX9" fmla="*/ 102117 w 444485"/>
                <a:gd name="connsiteY9" fmla="*/ 247044 h 584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4485" h="584849">
                  <a:moveTo>
                    <a:pt x="102117" y="247044"/>
                  </a:moveTo>
                  <a:cubicBezTo>
                    <a:pt x="113814" y="190899"/>
                    <a:pt x="120832" y="151129"/>
                    <a:pt x="111474" y="76268"/>
                  </a:cubicBezTo>
                  <a:cubicBezTo>
                    <a:pt x="181656" y="66910"/>
                    <a:pt x="247159" y="38838"/>
                    <a:pt x="319681" y="43516"/>
                  </a:cubicBezTo>
                  <a:cubicBezTo>
                    <a:pt x="340735" y="45856"/>
                    <a:pt x="364129" y="45856"/>
                    <a:pt x="382844" y="55213"/>
                  </a:cubicBezTo>
                  <a:cubicBezTo>
                    <a:pt x="394541" y="141771"/>
                    <a:pt x="373487" y="218971"/>
                    <a:pt x="392202" y="300850"/>
                  </a:cubicBezTo>
                  <a:cubicBezTo>
                    <a:pt x="403899" y="342960"/>
                    <a:pt x="413257" y="382729"/>
                    <a:pt x="417935" y="424839"/>
                  </a:cubicBezTo>
                  <a:cubicBezTo>
                    <a:pt x="427293" y="502039"/>
                    <a:pt x="413257" y="523093"/>
                    <a:pt x="340735" y="537130"/>
                  </a:cubicBezTo>
                  <a:cubicBezTo>
                    <a:pt x="258856" y="551166"/>
                    <a:pt x="183996" y="548827"/>
                    <a:pt x="102117" y="532450"/>
                  </a:cubicBezTo>
                  <a:cubicBezTo>
                    <a:pt x="43632" y="520753"/>
                    <a:pt x="29595" y="459930"/>
                    <a:pt x="55329" y="389748"/>
                  </a:cubicBezTo>
                  <a:cubicBezTo>
                    <a:pt x="71704" y="340620"/>
                    <a:pt x="88080" y="300850"/>
                    <a:pt x="102117" y="247044"/>
                  </a:cubicBezTo>
                  <a:close/>
                </a:path>
              </a:pathLst>
            </a:custGeom>
            <a:solidFill>
              <a:schemeClr val="bg1">
                <a:lumMod val="85000"/>
              </a:schemeClr>
            </a:solidFill>
            <a:ln w="23341" cap="flat">
              <a:noFill/>
              <a:prstDash val="solid"/>
              <a:miter/>
            </a:ln>
          </p:spPr>
          <p:txBody>
            <a:bodyPr rtlCol="0" anchor="ctr"/>
            <a:lstStyle/>
            <a:p>
              <a:endParaRPr lang="en-US"/>
            </a:p>
          </p:txBody>
        </p:sp>
        <p:sp>
          <p:nvSpPr>
            <p:cNvPr id="117" name="Freeform: Shape 60">
              <a:extLst>
                <a:ext uri="{FF2B5EF4-FFF2-40B4-BE49-F238E27FC236}">
                  <a16:creationId xmlns:a16="http://schemas.microsoft.com/office/drawing/2014/main" id="{D0737161-293C-490C-8AD4-3A72A4BF5AC1}"/>
                </a:ext>
              </a:extLst>
            </p:cNvPr>
            <p:cNvSpPr/>
            <p:nvPr/>
          </p:nvSpPr>
          <p:spPr>
            <a:xfrm>
              <a:off x="9229390" y="444935"/>
              <a:ext cx="652894" cy="1140679"/>
            </a:xfrm>
            <a:custGeom>
              <a:avLst/>
              <a:gdLst>
                <a:gd name="connsiteX0" fmla="*/ 693217 w 725213"/>
                <a:gd name="connsiteY0" fmla="*/ 121584 h 1216487"/>
                <a:gd name="connsiteX1" fmla="*/ 697896 w 725213"/>
                <a:gd name="connsiteY1" fmla="*/ 166033 h 1216487"/>
                <a:gd name="connsiteX2" fmla="*/ 697896 w 725213"/>
                <a:gd name="connsiteY2" fmla="*/ 273645 h 1216487"/>
                <a:gd name="connsiteX3" fmla="*/ 655787 w 725213"/>
                <a:gd name="connsiteY3" fmla="*/ 456118 h 1216487"/>
                <a:gd name="connsiteX4" fmla="*/ 599641 w 725213"/>
                <a:gd name="connsiteY4" fmla="*/ 589464 h 1216487"/>
                <a:gd name="connsiteX5" fmla="*/ 543496 w 725213"/>
                <a:gd name="connsiteY5" fmla="*/ 666664 h 1216487"/>
                <a:gd name="connsiteX6" fmla="*/ 513084 w 725213"/>
                <a:gd name="connsiteY6" fmla="*/ 734507 h 1216487"/>
                <a:gd name="connsiteX7" fmla="*/ 452259 w 725213"/>
                <a:gd name="connsiteY7" fmla="*/ 750883 h 1216487"/>
                <a:gd name="connsiteX8" fmla="*/ 274465 w 725213"/>
                <a:gd name="connsiteY8" fmla="*/ 661986 h 1216487"/>
                <a:gd name="connsiteX9" fmla="*/ 501387 w 725213"/>
                <a:gd name="connsiteY9" fmla="*/ 764919 h 1216487"/>
                <a:gd name="connsiteX10" fmla="*/ 508405 w 725213"/>
                <a:gd name="connsiteY10" fmla="*/ 776616 h 1216487"/>
                <a:gd name="connsiteX11" fmla="*/ 475653 w 725213"/>
                <a:gd name="connsiteY11" fmla="*/ 1059684 h 1216487"/>
                <a:gd name="connsiteX12" fmla="*/ 456938 w 725213"/>
                <a:gd name="connsiteY12" fmla="*/ 1143902 h 1216487"/>
                <a:gd name="connsiteX13" fmla="*/ 438223 w 725213"/>
                <a:gd name="connsiteY13" fmla="*/ 1183672 h 1216487"/>
                <a:gd name="connsiteX14" fmla="*/ 253410 w 725213"/>
                <a:gd name="connsiteY14" fmla="*/ 926338 h 1216487"/>
                <a:gd name="connsiteX15" fmla="*/ 143459 w 725213"/>
                <a:gd name="connsiteY15" fmla="*/ 849138 h 1216487"/>
                <a:gd name="connsiteX16" fmla="*/ 59240 w 725213"/>
                <a:gd name="connsiteY16" fmla="*/ 605840 h 1216487"/>
                <a:gd name="connsiteX17" fmla="*/ 103689 w 725213"/>
                <a:gd name="connsiteY17" fmla="*/ 406991 h 1216487"/>
                <a:gd name="connsiteX18" fmla="*/ 192586 w 725213"/>
                <a:gd name="connsiteY18" fmla="*/ 411670 h 1216487"/>
                <a:gd name="connsiteX19" fmla="*/ 99010 w 725213"/>
                <a:gd name="connsiteY19" fmla="*/ 336809 h 1216487"/>
                <a:gd name="connsiteX20" fmla="*/ 66258 w 725213"/>
                <a:gd name="connsiteY20" fmla="*/ 261948 h 1216487"/>
                <a:gd name="connsiteX21" fmla="*/ 56901 w 725213"/>
                <a:gd name="connsiteY21" fmla="*/ 163694 h 1216487"/>
                <a:gd name="connsiteX22" fmla="*/ 204283 w 725213"/>
                <a:gd name="connsiteY22" fmla="*/ 297039 h 1216487"/>
                <a:gd name="connsiteX23" fmla="*/ 234695 w 725213"/>
                <a:gd name="connsiteY23" fmla="*/ 217500 h 1216487"/>
                <a:gd name="connsiteX24" fmla="*/ 279144 w 725213"/>
                <a:gd name="connsiteY24" fmla="*/ 170712 h 1216487"/>
                <a:gd name="connsiteX25" fmla="*/ 363362 w 725213"/>
                <a:gd name="connsiteY25" fmla="*/ 109887 h 1216487"/>
                <a:gd name="connsiteX26" fmla="*/ 506066 w 725213"/>
                <a:gd name="connsiteY26" fmla="*/ 63099 h 1216487"/>
                <a:gd name="connsiteX27" fmla="*/ 693217 w 725213"/>
                <a:gd name="connsiteY27" fmla="*/ 121584 h 1216487"/>
                <a:gd name="connsiteX0" fmla="*/ 650223 w 654902"/>
                <a:gd name="connsiteY0" fmla="*/ 78590 h 1140678"/>
                <a:gd name="connsiteX1" fmla="*/ 654902 w 654902"/>
                <a:gd name="connsiteY1" fmla="*/ 123039 h 1140678"/>
                <a:gd name="connsiteX2" fmla="*/ 654902 w 654902"/>
                <a:gd name="connsiteY2" fmla="*/ 230651 h 1140678"/>
                <a:gd name="connsiteX3" fmla="*/ 612793 w 654902"/>
                <a:gd name="connsiteY3" fmla="*/ 413124 h 1140678"/>
                <a:gd name="connsiteX4" fmla="*/ 556647 w 654902"/>
                <a:gd name="connsiteY4" fmla="*/ 546470 h 1140678"/>
                <a:gd name="connsiteX5" fmla="*/ 500502 w 654902"/>
                <a:gd name="connsiteY5" fmla="*/ 623670 h 1140678"/>
                <a:gd name="connsiteX6" fmla="*/ 470090 w 654902"/>
                <a:gd name="connsiteY6" fmla="*/ 691513 h 1140678"/>
                <a:gd name="connsiteX7" fmla="*/ 409265 w 654902"/>
                <a:gd name="connsiteY7" fmla="*/ 707889 h 1140678"/>
                <a:gd name="connsiteX8" fmla="*/ 231471 w 654902"/>
                <a:gd name="connsiteY8" fmla="*/ 618992 h 1140678"/>
                <a:gd name="connsiteX9" fmla="*/ 458393 w 654902"/>
                <a:gd name="connsiteY9" fmla="*/ 721925 h 1140678"/>
                <a:gd name="connsiteX10" fmla="*/ 465411 w 654902"/>
                <a:gd name="connsiteY10" fmla="*/ 733622 h 1140678"/>
                <a:gd name="connsiteX11" fmla="*/ 432659 w 654902"/>
                <a:gd name="connsiteY11" fmla="*/ 1016690 h 1140678"/>
                <a:gd name="connsiteX12" fmla="*/ 413944 w 654902"/>
                <a:gd name="connsiteY12" fmla="*/ 1100908 h 1140678"/>
                <a:gd name="connsiteX13" fmla="*/ 395229 w 654902"/>
                <a:gd name="connsiteY13" fmla="*/ 1140678 h 1140678"/>
                <a:gd name="connsiteX14" fmla="*/ 210416 w 654902"/>
                <a:gd name="connsiteY14" fmla="*/ 883344 h 1140678"/>
                <a:gd name="connsiteX15" fmla="*/ 100465 w 654902"/>
                <a:gd name="connsiteY15" fmla="*/ 806144 h 1140678"/>
                <a:gd name="connsiteX16" fmla="*/ 16246 w 654902"/>
                <a:gd name="connsiteY16" fmla="*/ 562846 h 1140678"/>
                <a:gd name="connsiteX17" fmla="*/ 57735 w 654902"/>
                <a:gd name="connsiteY17" fmla="*/ 346242 h 1140678"/>
                <a:gd name="connsiteX18" fmla="*/ 149592 w 654902"/>
                <a:gd name="connsiteY18" fmla="*/ 368676 h 1140678"/>
                <a:gd name="connsiteX19" fmla="*/ 56016 w 654902"/>
                <a:gd name="connsiteY19" fmla="*/ 293815 h 1140678"/>
                <a:gd name="connsiteX20" fmla="*/ 23264 w 654902"/>
                <a:gd name="connsiteY20" fmla="*/ 218954 h 1140678"/>
                <a:gd name="connsiteX21" fmla="*/ 13907 w 654902"/>
                <a:gd name="connsiteY21" fmla="*/ 120700 h 1140678"/>
                <a:gd name="connsiteX22" fmla="*/ 161289 w 654902"/>
                <a:gd name="connsiteY22" fmla="*/ 254045 h 1140678"/>
                <a:gd name="connsiteX23" fmla="*/ 191701 w 654902"/>
                <a:gd name="connsiteY23" fmla="*/ 174506 h 1140678"/>
                <a:gd name="connsiteX24" fmla="*/ 236150 w 654902"/>
                <a:gd name="connsiteY24" fmla="*/ 127718 h 1140678"/>
                <a:gd name="connsiteX25" fmla="*/ 320368 w 654902"/>
                <a:gd name="connsiteY25" fmla="*/ 66893 h 1140678"/>
                <a:gd name="connsiteX26" fmla="*/ 463072 w 654902"/>
                <a:gd name="connsiteY26" fmla="*/ 20105 h 1140678"/>
                <a:gd name="connsiteX27" fmla="*/ 650223 w 654902"/>
                <a:gd name="connsiteY27" fmla="*/ 78590 h 1140678"/>
                <a:gd name="connsiteX0" fmla="*/ 648214 w 652893"/>
                <a:gd name="connsiteY0" fmla="*/ 78590 h 1140678"/>
                <a:gd name="connsiteX1" fmla="*/ 652893 w 652893"/>
                <a:gd name="connsiteY1" fmla="*/ 123039 h 1140678"/>
                <a:gd name="connsiteX2" fmla="*/ 652893 w 652893"/>
                <a:gd name="connsiteY2" fmla="*/ 230651 h 1140678"/>
                <a:gd name="connsiteX3" fmla="*/ 610784 w 652893"/>
                <a:gd name="connsiteY3" fmla="*/ 413124 h 1140678"/>
                <a:gd name="connsiteX4" fmla="*/ 554638 w 652893"/>
                <a:gd name="connsiteY4" fmla="*/ 546470 h 1140678"/>
                <a:gd name="connsiteX5" fmla="*/ 498493 w 652893"/>
                <a:gd name="connsiteY5" fmla="*/ 623670 h 1140678"/>
                <a:gd name="connsiteX6" fmla="*/ 468081 w 652893"/>
                <a:gd name="connsiteY6" fmla="*/ 691513 h 1140678"/>
                <a:gd name="connsiteX7" fmla="*/ 407256 w 652893"/>
                <a:gd name="connsiteY7" fmla="*/ 707889 h 1140678"/>
                <a:gd name="connsiteX8" fmla="*/ 229462 w 652893"/>
                <a:gd name="connsiteY8" fmla="*/ 618992 h 1140678"/>
                <a:gd name="connsiteX9" fmla="*/ 456384 w 652893"/>
                <a:gd name="connsiteY9" fmla="*/ 721925 h 1140678"/>
                <a:gd name="connsiteX10" fmla="*/ 463402 w 652893"/>
                <a:gd name="connsiteY10" fmla="*/ 733622 h 1140678"/>
                <a:gd name="connsiteX11" fmla="*/ 430650 w 652893"/>
                <a:gd name="connsiteY11" fmla="*/ 1016690 h 1140678"/>
                <a:gd name="connsiteX12" fmla="*/ 411935 w 652893"/>
                <a:gd name="connsiteY12" fmla="*/ 1100908 h 1140678"/>
                <a:gd name="connsiteX13" fmla="*/ 393220 w 652893"/>
                <a:gd name="connsiteY13" fmla="*/ 1140678 h 1140678"/>
                <a:gd name="connsiteX14" fmla="*/ 208407 w 652893"/>
                <a:gd name="connsiteY14" fmla="*/ 883344 h 1140678"/>
                <a:gd name="connsiteX15" fmla="*/ 98456 w 652893"/>
                <a:gd name="connsiteY15" fmla="*/ 806144 h 1140678"/>
                <a:gd name="connsiteX16" fmla="*/ 14237 w 652893"/>
                <a:gd name="connsiteY16" fmla="*/ 562846 h 1140678"/>
                <a:gd name="connsiteX17" fmla="*/ 55726 w 652893"/>
                <a:gd name="connsiteY17" fmla="*/ 346242 h 1140678"/>
                <a:gd name="connsiteX18" fmla="*/ 147583 w 652893"/>
                <a:gd name="connsiteY18" fmla="*/ 368676 h 1140678"/>
                <a:gd name="connsiteX19" fmla="*/ 54007 w 652893"/>
                <a:gd name="connsiteY19" fmla="*/ 293815 h 1140678"/>
                <a:gd name="connsiteX20" fmla="*/ 21255 w 652893"/>
                <a:gd name="connsiteY20" fmla="*/ 218954 h 1140678"/>
                <a:gd name="connsiteX21" fmla="*/ 11898 w 652893"/>
                <a:gd name="connsiteY21" fmla="*/ 111822 h 1140678"/>
                <a:gd name="connsiteX22" fmla="*/ 159280 w 652893"/>
                <a:gd name="connsiteY22" fmla="*/ 254045 h 1140678"/>
                <a:gd name="connsiteX23" fmla="*/ 189692 w 652893"/>
                <a:gd name="connsiteY23" fmla="*/ 174506 h 1140678"/>
                <a:gd name="connsiteX24" fmla="*/ 234141 w 652893"/>
                <a:gd name="connsiteY24" fmla="*/ 127718 h 1140678"/>
                <a:gd name="connsiteX25" fmla="*/ 318359 w 652893"/>
                <a:gd name="connsiteY25" fmla="*/ 66893 h 1140678"/>
                <a:gd name="connsiteX26" fmla="*/ 461063 w 652893"/>
                <a:gd name="connsiteY26" fmla="*/ 20105 h 1140678"/>
                <a:gd name="connsiteX27" fmla="*/ 648214 w 652893"/>
                <a:gd name="connsiteY27" fmla="*/ 78590 h 1140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52893" h="1140678">
                  <a:moveTo>
                    <a:pt x="648214" y="78590"/>
                  </a:moveTo>
                  <a:cubicBezTo>
                    <a:pt x="650554" y="99645"/>
                    <a:pt x="652893" y="109003"/>
                    <a:pt x="652893" y="123039"/>
                  </a:cubicBezTo>
                  <a:lnTo>
                    <a:pt x="652893" y="230651"/>
                  </a:lnTo>
                  <a:cubicBezTo>
                    <a:pt x="615463" y="289136"/>
                    <a:pt x="608445" y="340603"/>
                    <a:pt x="610784" y="413124"/>
                  </a:cubicBezTo>
                  <a:cubicBezTo>
                    <a:pt x="613123" y="462252"/>
                    <a:pt x="589729" y="509040"/>
                    <a:pt x="554638" y="546470"/>
                  </a:cubicBezTo>
                  <a:cubicBezTo>
                    <a:pt x="533584" y="569864"/>
                    <a:pt x="517208" y="586240"/>
                    <a:pt x="498493" y="623670"/>
                  </a:cubicBezTo>
                  <a:cubicBezTo>
                    <a:pt x="486796" y="649404"/>
                    <a:pt x="479778" y="670458"/>
                    <a:pt x="468081" y="691513"/>
                  </a:cubicBezTo>
                  <a:cubicBezTo>
                    <a:pt x="456384" y="721925"/>
                    <a:pt x="430650" y="719586"/>
                    <a:pt x="407256" y="707889"/>
                  </a:cubicBezTo>
                  <a:cubicBezTo>
                    <a:pt x="344093" y="672798"/>
                    <a:pt x="271571" y="656422"/>
                    <a:pt x="229462" y="618992"/>
                  </a:cubicBezTo>
                  <a:cubicBezTo>
                    <a:pt x="290286" y="656422"/>
                    <a:pt x="369826" y="698531"/>
                    <a:pt x="456384" y="721925"/>
                  </a:cubicBezTo>
                  <a:cubicBezTo>
                    <a:pt x="461063" y="724265"/>
                    <a:pt x="463402" y="728943"/>
                    <a:pt x="463402" y="733622"/>
                  </a:cubicBezTo>
                  <a:cubicBezTo>
                    <a:pt x="482117" y="831877"/>
                    <a:pt x="442347" y="920774"/>
                    <a:pt x="430650" y="1016690"/>
                  </a:cubicBezTo>
                  <a:cubicBezTo>
                    <a:pt x="428311" y="1044762"/>
                    <a:pt x="418953" y="1072835"/>
                    <a:pt x="411935" y="1100908"/>
                  </a:cubicBezTo>
                  <a:cubicBezTo>
                    <a:pt x="397899" y="1110266"/>
                    <a:pt x="418953" y="1135999"/>
                    <a:pt x="393220" y="1140678"/>
                  </a:cubicBezTo>
                  <a:cubicBezTo>
                    <a:pt x="346432" y="1044762"/>
                    <a:pt x="273911" y="965223"/>
                    <a:pt x="208407" y="883344"/>
                  </a:cubicBezTo>
                  <a:cubicBezTo>
                    <a:pt x="180335" y="850592"/>
                    <a:pt x="135886" y="829538"/>
                    <a:pt x="98456" y="806144"/>
                  </a:cubicBezTo>
                  <a:cubicBezTo>
                    <a:pt x="9558" y="749998"/>
                    <a:pt x="-20854" y="658761"/>
                    <a:pt x="14237" y="562846"/>
                  </a:cubicBezTo>
                  <a:cubicBezTo>
                    <a:pt x="39971" y="499682"/>
                    <a:pt x="44029" y="414085"/>
                    <a:pt x="55726" y="346242"/>
                  </a:cubicBezTo>
                  <a:cubicBezTo>
                    <a:pt x="83799" y="360278"/>
                    <a:pt x="114831" y="406106"/>
                    <a:pt x="147583" y="368676"/>
                  </a:cubicBezTo>
                  <a:cubicBezTo>
                    <a:pt x="82080" y="368676"/>
                    <a:pt x="70383" y="354639"/>
                    <a:pt x="54007" y="293815"/>
                  </a:cubicBezTo>
                  <a:cubicBezTo>
                    <a:pt x="46989" y="268082"/>
                    <a:pt x="28273" y="249286"/>
                    <a:pt x="21255" y="218954"/>
                  </a:cubicBezTo>
                  <a:cubicBezTo>
                    <a:pt x="14237" y="188622"/>
                    <a:pt x="-13836" y="144573"/>
                    <a:pt x="11898" y="111822"/>
                  </a:cubicBezTo>
                  <a:cubicBezTo>
                    <a:pt x="86759" y="109482"/>
                    <a:pt x="154601" y="151112"/>
                    <a:pt x="159280" y="254045"/>
                  </a:cubicBezTo>
                  <a:cubicBezTo>
                    <a:pt x="192032" y="235330"/>
                    <a:pt x="192032" y="204918"/>
                    <a:pt x="189692" y="174506"/>
                  </a:cubicBezTo>
                  <a:cubicBezTo>
                    <a:pt x="187353" y="141754"/>
                    <a:pt x="194371" y="120700"/>
                    <a:pt x="234141" y="127718"/>
                  </a:cubicBezTo>
                  <a:cubicBezTo>
                    <a:pt x="283268" y="137075"/>
                    <a:pt x="304323" y="106663"/>
                    <a:pt x="318359" y="66893"/>
                  </a:cubicBezTo>
                  <a:cubicBezTo>
                    <a:pt x="337074" y="6069"/>
                    <a:pt x="411935" y="-22004"/>
                    <a:pt x="461063" y="20105"/>
                  </a:cubicBezTo>
                  <a:cubicBezTo>
                    <a:pt x="514869" y="57536"/>
                    <a:pt x="587390" y="66893"/>
                    <a:pt x="648214" y="78590"/>
                  </a:cubicBezTo>
                  <a:close/>
                </a:path>
              </a:pathLst>
            </a:custGeom>
            <a:solidFill>
              <a:schemeClr val="bg1">
                <a:lumMod val="85000"/>
              </a:schemeClr>
            </a:solidFill>
            <a:ln w="23341" cap="flat">
              <a:noFill/>
              <a:prstDash val="solid"/>
              <a:miter/>
            </a:ln>
          </p:spPr>
          <p:txBody>
            <a:bodyPr rtlCol="0" anchor="ctr"/>
            <a:lstStyle/>
            <a:p>
              <a:endParaRPr lang="en-US"/>
            </a:p>
          </p:txBody>
        </p:sp>
        <p:sp>
          <p:nvSpPr>
            <p:cNvPr id="118" name="Freeform: Shape 61">
              <a:extLst>
                <a:ext uri="{FF2B5EF4-FFF2-40B4-BE49-F238E27FC236}">
                  <a16:creationId xmlns:a16="http://schemas.microsoft.com/office/drawing/2014/main" id="{457718DC-3937-457E-B04F-11F06120962F}"/>
                </a:ext>
              </a:extLst>
            </p:cNvPr>
            <p:cNvSpPr/>
            <p:nvPr/>
          </p:nvSpPr>
          <p:spPr>
            <a:xfrm>
              <a:off x="8501432" y="926512"/>
              <a:ext cx="1777943" cy="1567398"/>
            </a:xfrm>
            <a:custGeom>
              <a:avLst/>
              <a:gdLst>
                <a:gd name="connsiteX0" fmla="*/ 1731761 w 1777943"/>
                <a:gd name="connsiteY0" fmla="*/ 1163792 h 1567397"/>
                <a:gd name="connsiteX1" fmla="*/ 1729422 w 1777943"/>
                <a:gd name="connsiteY1" fmla="*/ 1009392 h 1567397"/>
                <a:gd name="connsiteX2" fmla="*/ 1717725 w 1777943"/>
                <a:gd name="connsiteY2" fmla="*/ 971961 h 1567397"/>
                <a:gd name="connsiteX3" fmla="*/ 1663918 w 1777943"/>
                <a:gd name="connsiteY3" fmla="*/ 567245 h 1567397"/>
                <a:gd name="connsiteX4" fmla="*/ 1633506 w 1777943"/>
                <a:gd name="connsiteY4" fmla="*/ 461972 h 1567397"/>
                <a:gd name="connsiteX5" fmla="*/ 1523554 w 1777943"/>
                <a:gd name="connsiteY5" fmla="*/ 314590 h 1567397"/>
                <a:gd name="connsiteX6" fmla="*/ 1296633 w 1777943"/>
                <a:gd name="connsiteY6" fmla="*/ 192941 h 1567397"/>
                <a:gd name="connsiteX7" fmla="*/ 1294293 w 1777943"/>
                <a:gd name="connsiteY7" fmla="*/ 249087 h 1567397"/>
                <a:gd name="connsiteX8" fmla="*/ 1298972 w 1777943"/>
                <a:gd name="connsiteY8" fmla="*/ 330966 h 1567397"/>
                <a:gd name="connsiteX9" fmla="*/ 1284936 w 1777943"/>
                <a:gd name="connsiteY9" fmla="*/ 354360 h 1567397"/>
                <a:gd name="connsiteX10" fmla="*/ 1270899 w 1777943"/>
                <a:gd name="connsiteY10" fmla="*/ 349681 h 1567397"/>
                <a:gd name="connsiteX11" fmla="*/ 1280257 w 1777943"/>
                <a:gd name="connsiteY11" fmla="*/ 328627 h 1567397"/>
                <a:gd name="connsiteX12" fmla="*/ 1277918 w 1777943"/>
                <a:gd name="connsiteY12" fmla="*/ 263123 h 1567397"/>
                <a:gd name="connsiteX13" fmla="*/ 1263881 w 1777943"/>
                <a:gd name="connsiteY13" fmla="*/ 148493 h 1567397"/>
                <a:gd name="connsiteX14" fmla="*/ 1247505 w 1777943"/>
                <a:gd name="connsiteY14" fmla="*/ 134456 h 1567397"/>
                <a:gd name="connsiteX15" fmla="*/ 1224111 w 1777943"/>
                <a:gd name="connsiteY15" fmla="*/ 132117 h 1567397"/>
                <a:gd name="connsiteX16" fmla="*/ 1196039 w 1777943"/>
                <a:gd name="connsiteY16" fmla="*/ 213996 h 1567397"/>
                <a:gd name="connsiteX17" fmla="*/ 1184342 w 1777943"/>
                <a:gd name="connsiteY17" fmla="*/ 253766 h 1567397"/>
                <a:gd name="connsiteX18" fmla="*/ 1172645 w 1777943"/>
                <a:gd name="connsiteY18" fmla="*/ 394130 h 1567397"/>
                <a:gd name="connsiteX19" fmla="*/ 1128196 w 1777943"/>
                <a:gd name="connsiteY19" fmla="*/ 635088 h 1567397"/>
                <a:gd name="connsiteX20" fmla="*/ 835771 w 1777943"/>
                <a:gd name="connsiteY20" fmla="*/ 307572 h 1567397"/>
                <a:gd name="connsiteX21" fmla="*/ 760910 w 1777943"/>
                <a:gd name="connsiteY21" fmla="*/ 221014 h 1567397"/>
                <a:gd name="connsiteX22" fmla="*/ 756232 w 1777943"/>
                <a:gd name="connsiteY22" fmla="*/ 68953 h 1567397"/>
                <a:gd name="connsiteX23" fmla="*/ 737516 w 1777943"/>
                <a:gd name="connsiteY23" fmla="*/ 43220 h 1567397"/>
                <a:gd name="connsiteX24" fmla="*/ 601831 w 1777943"/>
                <a:gd name="connsiteY24" fmla="*/ 192941 h 1567397"/>
                <a:gd name="connsiteX25" fmla="*/ 627565 w 1777943"/>
                <a:gd name="connsiteY25" fmla="*/ 359039 h 1567397"/>
                <a:gd name="connsiteX26" fmla="*/ 629904 w 1777943"/>
                <a:gd name="connsiteY26" fmla="*/ 361378 h 1567397"/>
                <a:gd name="connsiteX27" fmla="*/ 646280 w 1777943"/>
                <a:gd name="connsiteY27" fmla="*/ 267802 h 1567397"/>
                <a:gd name="connsiteX28" fmla="*/ 730498 w 1777943"/>
                <a:gd name="connsiteY28" fmla="*/ 230372 h 1567397"/>
                <a:gd name="connsiteX29" fmla="*/ 646280 w 1777943"/>
                <a:gd name="connsiteY29" fmla="*/ 370736 h 1567397"/>
                <a:gd name="connsiteX30" fmla="*/ 629904 w 1777943"/>
                <a:gd name="connsiteY30" fmla="*/ 394130 h 1567397"/>
                <a:gd name="connsiteX31" fmla="*/ 606510 w 1777943"/>
                <a:gd name="connsiteY31" fmla="*/ 373075 h 1567397"/>
                <a:gd name="connsiteX32" fmla="*/ 578437 w 1777943"/>
                <a:gd name="connsiteY32" fmla="*/ 204638 h 1567397"/>
                <a:gd name="connsiteX33" fmla="*/ 470825 w 1777943"/>
                <a:gd name="connsiteY33" fmla="*/ 242069 h 1567397"/>
                <a:gd name="connsiteX34" fmla="*/ 314085 w 1777943"/>
                <a:gd name="connsiteY34" fmla="*/ 326287 h 1567397"/>
                <a:gd name="connsiteX35" fmla="*/ 288352 w 1777943"/>
                <a:gd name="connsiteY35" fmla="*/ 340323 h 1567397"/>
                <a:gd name="connsiteX36" fmla="*/ 147988 w 1777943"/>
                <a:gd name="connsiteY36" fmla="*/ 585960 h 1567397"/>
                <a:gd name="connsiteX37" fmla="*/ 73127 w 1777943"/>
                <a:gd name="connsiteY37" fmla="*/ 810543 h 1567397"/>
                <a:gd name="connsiteX38" fmla="*/ 122254 w 1777943"/>
                <a:gd name="connsiteY38" fmla="*/ 918155 h 1567397"/>
                <a:gd name="connsiteX39" fmla="*/ 307067 w 1777943"/>
                <a:gd name="connsiteY39" fmla="*/ 1114665 h 1567397"/>
                <a:gd name="connsiteX40" fmla="*/ 311746 w 1777943"/>
                <a:gd name="connsiteY40" fmla="*/ 1124022 h 1567397"/>
                <a:gd name="connsiteX41" fmla="*/ 307067 w 1777943"/>
                <a:gd name="connsiteY41" fmla="*/ 1117004 h 1567397"/>
                <a:gd name="connsiteX42" fmla="*/ 318764 w 1777943"/>
                <a:gd name="connsiteY42" fmla="*/ 1147416 h 1567397"/>
                <a:gd name="connsiteX43" fmla="*/ 257940 w 1777943"/>
                <a:gd name="connsiteY43" fmla="*/ 1053840 h 1567397"/>
                <a:gd name="connsiteX44" fmla="*/ 157345 w 1777943"/>
                <a:gd name="connsiteY44" fmla="*/ 953246 h 1567397"/>
                <a:gd name="connsiteX45" fmla="*/ 119915 w 1777943"/>
                <a:gd name="connsiteY45" fmla="*/ 960264 h 1567397"/>
                <a:gd name="connsiteX46" fmla="*/ 56751 w 1777943"/>
                <a:gd name="connsiteY46" fmla="*/ 1283102 h 1567397"/>
                <a:gd name="connsiteX47" fmla="*/ 59091 w 1777943"/>
                <a:gd name="connsiteY47" fmla="*/ 1519381 h 1567397"/>
                <a:gd name="connsiteX48" fmla="*/ 110557 w 1777943"/>
                <a:gd name="connsiteY48" fmla="*/ 1517041 h 1567397"/>
                <a:gd name="connsiteX49" fmla="*/ 243903 w 1777943"/>
                <a:gd name="connsiteY49" fmla="*/ 1379017 h 1567397"/>
                <a:gd name="connsiteX50" fmla="*/ 501237 w 1777943"/>
                <a:gd name="connsiteY50" fmla="*/ 1290120 h 1567397"/>
                <a:gd name="connsiteX51" fmla="*/ 821735 w 1777943"/>
                <a:gd name="connsiteY51" fmla="*/ 1285441 h 1567397"/>
                <a:gd name="connsiteX52" fmla="*/ 1731761 w 1777943"/>
                <a:gd name="connsiteY52" fmla="*/ 1163792 h 1567397"/>
                <a:gd name="connsiteX53" fmla="*/ 59091 w 1777943"/>
                <a:gd name="connsiteY53" fmla="*/ 1404750 h 1567397"/>
                <a:gd name="connsiteX54" fmla="*/ 164364 w 1777943"/>
                <a:gd name="connsiteY54" fmla="*/ 1322871 h 1567397"/>
                <a:gd name="connsiteX55" fmla="*/ 59091 w 1777943"/>
                <a:gd name="connsiteY55" fmla="*/ 1404750 h 1567397"/>
                <a:gd name="connsiteX56" fmla="*/ 131612 w 1777943"/>
                <a:gd name="connsiteY56" fmla="*/ 1285441 h 1567397"/>
                <a:gd name="connsiteX57" fmla="*/ 316424 w 1777943"/>
                <a:gd name="connsiteY57" fmla="*/ 1264386 h 1567397"/>
                <a:gd name="connsiteX58" fmla="*/ 131612 w 1777943"/>
                <a:gd name="connsiteY58" fmla="*/ 1285441 h 1567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77943" h="1567397">
                  <a:moveTo>
                    <a:pt x="1731761" y="1163792"/>
                  </a:moveTo>
                  <a:cubicBezTo>
                    <a:pt x="1755155" y="1124022"/>
                    <a:pt x="1759834" y="1049162"/>
                    <a:pt x="1729422" y="1009392"/>
                  </a:cubicBezTo>
                  <a:cubicBezTo>
                    <a:pt x="1722403" y="1000034"/>
                    <a:pt x="1717725" y="983658"/>
                    <a:pt x="1717725" y="971961"/>
                  </a:cubicBezTo>
                  <a:cubicBezTo>
                    <a:pt x="1724743" y="833937"/>
                    <a:pt x="1659240" y="705270"/>
                    <a:pt x="1663918" y="567245"/>
                  </a:cubicBezTo>
                  <a:cubicBezTo>
                    <a:pt x="1666258" y="529815"/>
                    <a:pt x="1654561" y="492384"/>
                    <a:pt x="1633506" y="461972"/>
                  </a:cubicBezTo>
                  <a:cubicBezTo>
                    <a:pt x="1598415" y="410505"/>
                    <a:pt x="1582039" y="342663"/>
                    <a:pt x="1523554" y="314590"/>
                  </a:cubicBezTo>
                  <a:cubicBezTo>
                    <a:pt x="1444015" y="279499"/>
                    <a:pt x="1378512" y="223354"/>
                    <a:pt x="1296633" y="192941"/>
                  </a:cubicBezTo>
                  <a:cubicBezTo>
                    <a:pt x="1275578" y="211657"/>
                    <a:pt x="1294293" y="230372"/>
                    <a:pt x="1294293" y="249087"/>
                  </a:cubicBezTo>
                  <a:cubicBezTo>
                    <a:pt x="1296633" y="277160"/>
                    <a:pt x="1296633" y="302893"/>
                    <a:pt x="1298972" y="330966"/>
                  </a:cubicBezTo>
                  <a:cubicBezTo>
                    <a:pt x="1298972" y="340323"/>
                    <a:pt x="1298972" y="352020"/>
                    <a:pt x="1284936" y="354360"/>
                  </a:cubicBezTo>
                  <a:cubicBezTo>
                    <a:pt x="1280257" y="354360"/>
                    <a:pt x="1275578" y="352020"/>
                    <a:pt x="1270899" y="349681"/>
                  </a:cubicBezTo>
                  <a:cubicBezTo>
                    <a:pt x="1259202" y="335645"/>
                    <a:pt x="1277918" y="335645"/>
                    <a:pt x="1280257" y="328627"/>
                  </a:cubicBezTo>
                  <a:cubicBezTo>
                    <a:pt x="1287275" y="307572"/>
                    <a:pt x="1280257" y="286517"/>
                    <a:pt x="1277918" y="263123"/>
                  </a:cubicBezTo>
                  <a:cubicBezTo>
                    <a:pt x="1273239" y="225693"/>
                    <a:pt x="1268560" y="185923"/>
                    <a:pt x="1263881" y="148493"/>
                  </a:cubicBezTo>
                  <a:cubicBezTo>
                    <a:pt x="1259202" y="143814"/>
                    <a:pt x="1252184" y="139135"/>
                    <a:pt x="1247505" y="134456"/>
                  </a:cubicBezTo>
                  <a:cubicBezTo>
                    <a:pt x="1240487" y="129778"/>
                    <a:pt x="1233469" y="129778"/>
                    <a:pt x="1224111" y="132117"/>
                  </a:cubicBezTo>
                  <a:cubicBezTo>
                    <a:pt x="1207736" y="155511"/>
                    <a:pt x="1212414" y="188263"/>
                    <a:pt x="1196039" y="213996"/>
                  </a:cubicBezTo>
                  <a:cubicBezTo>
                    <a:pt x="1191360" y="225693"/>
                    <a:pt x="1184342" y="239729"/>
                    <a:pt x="1184342" y="253766"/>
                  </a:cubicBezTo>
                  <a:cubicBezTo>
                    <a:pt x="1186681" y="300554"/>
                    <a:pt x="1179663" y="347342"/>
                    <a:pt x="1172645" y="394130"/>
                  </a:cubicBezTo>
                  <a:cubicBezTo>
                    <a:pt x="1160948" y="468990"/>
                    <a:pt x="1144572" y="602336"/>
                    <a:pt x="1128196" y="635088"/>
                  </a:cubicBezTo>
                  <a:cubicBezTo>
                    <a:pt x="1043978" y="511100"/>
                    <a:pt x="971456" y="382433"/>
                    <a:pt x="835771" y="307572"/>
                  </a:cubicBezTo>
                  <a:cubicBezTo>
                    <a:pt x="800680" y="288857"/>
                    <a:pt x="777286" y="258445"/>
                    <a:pt x="760910" y="221014"/>
                  </a:cubicBezTo>
                  <a:cubicBezTo>
                    <a:pt x="737516" y="169547"/>
                    <a:pt x="735177" y="120420"/>
                    <a:pt x="756232" y="68953"/>
                  </a:cubicBezTo>
                  <a:cubicBezTo>
                    <a:pt x="753892" y="57256"/>
                    <a:pt x="758571" y="40880"/>
                    <a:pt x="737516" y="43220"/>
                  </a:cubicBezTo>
                  <a:cubicBezTo>
                    <a:pt x="653298" y="57256"/>
                    <a:pt x="627565" y="125099"/>
                    <a:pt x="601831" y="192941"/>
                  </a:cubicBezTo>
                  <a:cubicBezTo>
                    <a:pt x="606510" y="244408"/>
                    <a:pt x="597152" y="300554"/>
                    <a:pt x="627565" y="359039"/>
                  </a:cubicBezTo>
                  <a:cubicBezTo>
                    <a:pt x="627565" y="359039"/>
                    <a:pt x="629904" y="361378"/>
                    <a:pt x="629904" y="361378"/>
                  </a:cubicBezTo>
                  <a:cubicBezTo>
                    <a:pt x="629904" y="321608"/>
                    <a:pt x="629904" y="291196"/>
                    <a:pt x="646280" y="267802"/>
                  </a:cubicBezTo>
                  <a:cubicBezTo>
                    <a:pt x="664995" y="239729"/>
                    <a:pt x="690728" y="223354"/>
                    <a:pt x="730498" y="230372"/>
                  </a:cubicBezTo>
                  <a:cubicBezTo>
                    <a:pt x="657977" y="251426"/>
                    <a:pt x="634583" y="300554"/>
                    <a:pt x="646280" y="370736"/>
                  </a:cubicBezTo>
                  <a:cubicBezTo>
                    <a:pt x="648619" y="380093"/>
                    <a:pt x="643940" y="391790"/>
                    <a:pt x="629904" y="394130"/>
                  </a:cubicBezTo>
                  <a:cubicBezTo>
                    <a:pt x="615868" y="396469"/>
                    <a:pt x="611189" y="384772"/>
                    <a:pt x="606510" y="373075"/>
                  </a:cubicBezTo>
                  <a:cubicBezTo>
                    <a:pt x="585455" y="319269"/>
                    <a:pt x="583116" y="260784"/>
                    <a:pt x="578437" y="204638"/>
                  </a:cubicBezTo>
                  <a:cubicBezTo>
                    <a:pt x="541007" y="211657"/>
                    <a:pt x="501237" y="218675"/>
                    <a:pt x="470825" y="242069"/>
                  </a:cubicBezTo>
                  <a:cubicBezTo>
                    <a:pt x="421697" y="277160"/>
                    <a:pt x="370231" y="305233"/>
                    <a:pt x="314085" y="326287"/>
                  </a:cubicBezTo>
                  <a:cubicBezTo>
                    <a:pt x="304727" y="330966"/>
                    <a:pt x="295370" y="333305"/>
                    <a:pt x="288352" y="340323"/>
                  </a:cubicBezTo>
                  <a:cubicBezTo>
                    <a:pt x="211152" y="405827"/>
                    <a:pt x="187758" y="504081"/>
                    <a:pt x="147988" y="585960"/>
                  </a:cubicBezTo>
                  <a:cubicBezTo>
                    <a:pt x="115236" y="653803"/>
                    <a:pt x="84824" y="731003"/>
                    <a:pt x="73127" y="810543"/>
                  </a:cubicBezTo>
                  <a:cubicBezTo>
                    <a:pt x="63769" y="876046"/>
                    <a:pt x="63769" y="892422"/>
                    <a:pt x="122254" y="918155"/>
                  </a:cubicBezTo>
                  <a:cubicBezTo>
                    <a:pt x="213491" y="955586"/>
                    <a:pt x="269637" y="1028107"/>
                    <a:pt x="307067" y="1114665"/>
                  </a:cubicBezTo>
                  <a:cubicBezTo>
                    <a:pt x="309406" y="1117004"/>
                    <a:pt x="309406" y="1121683"/>
                    <a:pt x="311746" y="1124022"/>
                  </a:cubicBezTo>
                  <a:cubicBezTo>
                    <a:pt x="309406" y="1121683"/>
                    <a:pt x="309406" y="1119344"/>
                    <a:pt x="307067" y="1117004"/>
                  </a:cubicBezTo>
                  <a:cubicBezTo>
                    <a:pt x="311746" y="1126362"/>
                    <a:pt x="316424" y="1138059"/>
                    <a:pt x="318764" y="1147416"/>
                  </a:cubicBezTo>
                  <a:cubicBezTo>
                    <a:pt x="297709" y="1117004"/>
                    <a:pt x="278994" y="1084253"/>
                    <a:pt x="257940" y="1053840"/>
                  </a:cubicBezTo>
                  <a:cubicBezTo>
                    <a:pt x="229867" y="1014071"/>
                    <a:pt x="197115" y="981319"/>
                    <a:pt x="157345" y="953246"/>
                  </a:cubicBezTo>
                  <a:cubicBezTo>
                    <a:pt x="138630" y="939210"/>
                    <a:pt x="129273" y="939210"/>
                    <a:pt x="119915" y="960264"/>
                  </a:cubicBezTo>
                  <a:cubicBezTo>
                    <a:pt x="87163" y="1065537"/>
                    <a:pt x="80145" y="1175489"/>
                    <a:pt x="56751" y="1283102"/>
                  </a:cubicBezTo>
                  <a:cubicBezTo>
                    <a:pt x="40375" y="1362641"/>
                    <a:pt x="35697" y="1439841"/>
                    <a:pt x="59091" y="1519381"/>
                  </a:cubicBezTo>
                  <a:cubicBezTo>
                    <a:pt x="75466" y="1528738"/>
                    <a:pt x="91842" y="1526399"/>
                    <a:pt x="110557" y="1517041"/>
                  </a:cubicBezTo>
                  <a:cubicBezTo>
                    <a:pt x="152667" y="1467914"/>
                    <a:pt x="187758" y="1407090"/>
                    <a:pt x="243903" y="1379017"/>
                  </a:cubicBezTo>
                  <a:cubicBezTo>
                    <a:pt x="342158" y="1329890"/>
                    <a:pt x="442752" y="1287780"/>
                    <a:pt x="501237" y="1290120"/>
                  </a:cubicBezTo>
                  <a:cubicBezTo>
                    <a:pt x="590134" y="1294799"/>
                    <a:pt x="737516" y="1313514"/>
                    <a:pt x="821735" y="1285441"/>
                  </a:cubicBezTo>
                  <a:lnTo>
                    <a:pt x="1731761" y="1163792"/>
                  </a:lnTo>
                  <a:close/>
                  <a:moveTo>
                    <a:pt x="59091" y="1404750"/>
                  </a:moveTo>
                  <a:cubicBezTo>
                    <a:pt x="80145" y="1360302"/>
                    <a:pt x="115236" y="1334568"/>
                    <a:pt x="164364" y="1322871"/>
                  </a:cubicBezTo>
                  <a:cubicBezTo>
                    <a:pt x="129273" y="1350944"/>
                    <a:pt x="94182" y="1376678"/>
                    <a:pt x="59091" y="1404750"/>
                  </a:cubicBezTo>
                  <a:close/>
                  <a:moveTo>
                    <a:pt x="131612" y="1285441"/>
                  </a:moveTo>
                  <a:cubicBezTo>
                    <a:pt x="187758" y="1243332"/>
                    <a:pt x="250921" y="1240992"/>
                    <a:pt x="316424" y="1264386"/>
                  </a:cubicBezTo>
                  <a:cubicBezTo>
                    <a:pt x="253261" y="1257368"/>
                    <a:pt x="192436" y="1266726"/>
                    <a:pt x="131612" y="1285441"/>
                  </a:cubicBezTo>
                  <a:close/>
                </a:path>
              </a:pathLst>
            </a:custGeom>
            <a:solidFill>
              <a:srgbClr val="403D3D"/>
            </a:solidFill>
            <a:ln w="23341" cap="flat">
              <a:noFill/>
              <a:prstDash val="solid"/>
              <a:miter/>
            </a:ln>
          </p:spPr>
          <p:txBody>
            <a:bodyPr rtlCol="0" anchor="ctr"/>
            <a:lstStyle/>
            <a:p>
              <a:endParaRPr lang="en-US"/>
            </a:p>
          </p:txBody>
        </p:sp>
        <p:sp>
          <p:nvSpPr>
            <p:cNvPr id="119" name="Freeform: Shape 62">
              <a:extLst>
                <a:ext uri="{FF2B5EF4-FFF2-40B4-BE49-F238E27FC236}">
                  <a16:creationId xmlns:a16="http://schemas.microsoft.com/office/drawing/2014/main" id="{297443DA-F080-40C4-88C9-81BF9C0A4241}"/>
                </a:ext>
              </a:extLst>
            </p:cNvPr>
            <p:cNvSpPr/>
            <p:nvPr/>
          </p:nvSpPr>
          <p:spPr>
            <a:xfrm>
              <a:off x="10126872" y="2025953"/>
              <a:ext cx="655032" cy="561456"/>
            </a:xfrm>
            <a:custGeom>
              <a:avLst/>
              <a:gdLst>
                <a:gd name="connsiteX0" fmla="*/ 52515 w 655031"/>
                <a:gd name="connsiteY0" fmla="*/ 534570 h 561455"/>
                <a:gd name="connsiteX1" fmla="*/ 43157 w 655031"/>
                <a:gd name="connsiteY1" fmla="*/ 525213 h 561455"/>
                <a:gd name="connsiteX2" fmla="*/ 78248 w 655031"/>
                <a:gd name="connsiteY2" fmla="*/ 490122 h 561455"/>
                <a:gd name="connsiteX3" fmla="*/ 270079 w 655031"/>
                <a:gd name="connsiteY3" fmla="*/ 349758 h 561455"/>
                <a:gd name="connsiteX4" fmla="*/ 548468 w 655031"/>
                <a:gd name="connsiteY4" fmla="*/ 104121 h 561455"/>
                <a:gd name="connsiteX5" fmla="*/ 553146 w 655031"/>
                <a:gd name="connsiteY5" fmla="*/ 57333 h 561455"/>
                <a:gd name="connsiteX6" fmla="*/ 606953 w 655031"/>
                <a:gd name="connsiteY6" fmla="*/ 69030 h 561455"/>
                <a:gd name="connsiteX7" fmla="*/ 635025 w 655031"/>
                <a:gd name="connsiteY7" fmla="*/ 87745 h 561455"/>
                <a:gd name="connsiteX8" fmla="*/ 525074 w 655031"/>
                <a:gd name="connsiteY8" fmla="*/ 164945 h 561455"/>
                <a:gd name="connsiteX9" fmla="*/ 167146 w 655031"/>
                <a:gd name="connsiteY9" fmla="*/ 469067 h 561455"/>
                <a:gd name="connsiteX10" fmla="*/ 52515 w 655031"/>
                <a:gd name="connsiteY10" fmla="*/ 534570 h 56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55031" h="561455">
                  <a:moveTo>
                    <a:pt x="52515" y="534570"/>
                  </a:moveTo>
                  <a:cubicBezTo>
                    <a:pt x="50176" y="532231"/>
                    <a:pt x="45497" y="527552"/>
                    <a:pt x="43157" y="525213"/>
                  </a:cubicBezTo>
                  <a:cubicBezTo>
                    <a:pt x="40818" y="499479"/>
                    <a:pt x="64212" y="497140"/>
                    <a:pt x="78248" y="490122"/>
                  </a:cubicBezTo>
                  <a:cubicBezTo>
                    <a:pt x="148430" y="452691"/>
                    <a:pt x="209255" y="398885"/>
                    <a:pt x="270079" y="349758"/>
                  </a:cubicBezTo>
                  <a:cubicBezTo>
                    <a:pt x="365994" y="270218"/>
                    <a:pt x="459570" y="188339"/>
                    <a:pt x="548468" y="104121"/>
                  </a:cubicBezTo>
                  <a:cubicBezTo>
                    <a:pt x="567183" y="85406"/>
                    <a:pt x="574201" y="73709"/>
                    <a:pt x="553146" y="57333"/>
                  </a:cubicBezTo>
                  <a:cubicBezTo>
                    <a:pt x="576540" y="40957"/>
                    <a:pt x="599934" y="31599"/>
                    <a:pt x="606953" y="69030"/>
                  </a:cubicBezTo>
                  <a:cubicBezTo>
                    <a:pt x="611631" y="87745"/>
                    <a:pt x="625668" y="83066"/>
                    <a:pt x="635025" y="87745"/>
                  </a:cubicBezTo>
                  <a:cubicBezTo>
                    <a:pt x="588237" y="101781"/>
                    <a:pt x="555486" y="132194"/>
                    <a:pt x="525074" y="164945"/>
                  </a:cubicBezTo>
                  <a:cubicBezTo>
                    <a:pt x="417461" y="279576"/>
                    <a:pt x="286455" y="366133"/>
                    <a:pt x="167146" y="469067"/>
                  </a:cubicBezTo>
                  <a:cubicBezTo>
                    <a:pt x="132055" y="499479"/>
                    <a:pt x="92285" y="515855"/>
                    <a:pt x="52515" y="534570"/>
                  </a:cubicBezTo>
                  <a:close/>
                </a:path>
              </a:pathLst>
            </a:custGeom>
            <a:solidFill>
              <a:srgbClr val="6D6A6A"/>
            </a:solidFill>
            <a:ln w="23341" cap="flat">
              <a:noFill/>
              <a:prstDash val="solid"/>
              <a:miter/>
            </a:ln>
          </p:spPr>
          <p:txBody>
            <a:bodyPr rtlCol="0" anchor="ctr"/>
            <a:lstStyle/>
            <a:p>
              <a:endParaRPr lang="en-US"/>
            </a:p>
          </p:txBody>
        </p:sp>
        <p:sp>
          <p:nvSpPr>
            <p:cNvPr id="120" name="Freeform: Shape 63">
              <a:extLst>
                <a:ext uri="{FF2B5EF4-FFF2-40B4-BE49-F238E27FC236}">
                  <a16:creationId xmlns:a16="http://schemas.microsoft.com/office/drawing/2014/main" id="{8CAEEEED-ED45-43F2-9298-9CB5C551E47B}"/>
                </a:ext>
              </a:extLst>
            </p:cNvPr>
            <p:cNvSpPr/>
            <p:nvPr/>
          </p:nvSpPr>
          <p:spPr>
            <a:xfrm>
              <a:off x="8876498" y="2106020"/>
              <a:ext cx="1427033" cy="4304495"/>
            </a:xfrm>
            <a:custGeom>
              <a:avLst/>
              <a:gdLst>
                <a:gd name="connsiteX0" fmla="*/ 1305229 w 1427033"/>
                <a:gd name="connsiteY0" fmla="*/ 73181 h 4304494"/>
                <a:gd name="connsiteX1" fmla="*/ 1279495 w 1427033"/>
                <a:gd name="connsiteY1" fmla="*/ 87218 h 4304494"/>
                <a:gd name="connsiteX2" fmla="*/ 673591 w 1427033"/>
                <a:gd name="connsiteY2" fmla="*/ 122309 h 4304494"/>
                <a:gd name="connsiteX3" fmla="*/ 638500 w 1427033"/>
                <a:gd name="connsiteY3" fmla="*/ 143363 h 4304494"/>
                <a:gd name="connsiteX4" fmla="*/ 109796 w 1427033"/>
                <a:gd name="connsiteY4" fmla="*/ 407715 h 4304494"/>
                <a:gd name="connsiteX5" fmla="*/ 91081 w 1427033"/>
                <a:gd name="connsiteY5" fmla="*/ 454503 h 4304494"/>
                <a:gd name="connsiteX6" fmla="*/ 91081 w 1427033"/>
                <a:gd name="connsiteY6" fmla="*/ 524685 h 4304494"/>
                <a:gd name="connsiteX7" fmla="*/ 74705 w 1427033"/>
                <a:gd name="connsiteY7" fmla="*/ 583170 h 4304494"/>
                <a:gd name="connsiteX8" fmla="*/ 55990 w 1427033"/>
                <a:gd name="connsiteY8" fmla="*/ 693122 h 4304494"/>
                <a:gd name="connsiteX9" fmla="*/ 95759 w 1427033"/>
                <a:gd name="connsiteY9" fmla="*/ 739910 h 4304494"/>
                <a:gd name="connsiteX10" fmla="*/ 123832 w 1427033"/>
                <a:gd name="connsiteY10" fmla="*/ 805413 h 4304494"/>
                <a:gd name="connsiteX11" fmla="*/ 116814 w 1427033"/>
                <a:gd name="connsiteY11" fmla="*/ 1086141 h 4304494"/>
                <a:gd name="connsiteX12" fmla="*/ 114475 w 1427033"/>
                <a:gd name="connsiteY12" fmla="*/ 1100177 h 4304494"/>
                <a:gd name="connsiteX13" fmla="*/ 114475 w 1427033"/>
                <a:gd name="connsiteY13" fmla="*/ 1359851 h 4304494"/>
                <a:gd name="connsiteX14" fmla="*/ 109796 w 1427033"/>
                <a:gd name="connsiteY14" fmla="*/ 1504894 h 4304494"/>
                <a:gd name="connsiteX15" fmla="*/ 133190 w 1427033"/>
                <a:gd name="connsiteY15" fmla="*/ 1713100 h 4304494"/>
                <a:gd name="connsiteX16" fmla="*/ 156584 w 1427033"/>
                <a:gd name="connsiteY16" fmla="*/ 1851125 h 4304494"/>
                <a:gd name="connsiteX17" fmla="*/ 186996 w 1427033"/>
                <a:gd name="connsiteY17" fmla="*/ 2021901 h 4304494"/>
                <a:gd name="connsiteX18" fmla="*/ 210390 w 1427033"/>
                <a:gd name="connsiteY18" fmla="*/ 2309647 h 4304494"/>
                <a:gd name="connsiteX19" fmla="*/ 198693 w 1427033"/>
                <a:gd name="connsiteY19" fmla="*/ 2333041 h 4304494"/>
                <a:gd name="connsiteX20" fmla="*/ 208050 w 1427033"/>
                <a:gd name="connsiteY20" fmla="*/ 2494460 h 4304494"/>
                <a:gd name="connsiteX21" fmla="*/ 215069 w 1427033"/>
                <a:gd name="connsiteY21" fmla="*/ 2545926 h 4304494"/>
                <a:gd name="connsiteX22" fmla="*/ 172959 w 1427033"/>
                <a:gd name="connsiteY22" fmla="*/ 2690969 h 4304494"/>
                <a:gd name="connsiteX23" fmla="*/ 172959 w 1427033"/>
                <a:gd name="connsiteY23" fmla="*/ 2705006 h 4304494"/>
                <a:gd name="connsiteX24" fmla="*/ 175299 w 1427033"/>
                <a:gd name="connsiteY24" fmla="*/ 2903855 h 4304494"/>
                <a:gd name="connsiteX25" fmla="*/ 161262 w 1427033"/>
                <a:gd name="connsiteY25" fmla="*/ 3151831 h 4304494"/>
                <a:gd name="connsiteX26" fmla="*/ 158923 w 1427033"/>
                <a:gd name="connsiteY26" fmla="*/ 3161188 h 4304494"/>
                <a:gd name="connsiteX27" fmla="*/ 149565 w 1427033"/>
                <a:gd name="connsiteY27" fmla="*/ 3413844 h 4304494"/>
                <a:gd name="connsiteX28" fmla="*/ 151905 w 1427033"/>
                <a:gd name="connsiteY28" fmla="*/ 3647784 h 4304494"/>
                <a:gd name="connsiteX29" fmla="*/ 194014 w 1427033"/>
                <a:gd name="connsiteY29" fmla="*/ 4008051 h 4304494"/>
                <a:gd name="connsiteX30" fmla="*/ 226766 w 1427033"/>
                <a:gd name="connsiteY30" fmla="*/ 4197542 h 4304494"/>
                <a:gd name="connsiteX31" fmla="*/ 275893 w 1427033"/>
                <a:gd name="connsiteY31" fmla="*/ 4256027 h 4304494"/>
                <a:gd name="connsiteX32" fmla="*/ 299287 w 1427033"/>
                <a:gd name="connsiteY32" fmla="*/ 4265385 h 4304494"/>
                <a:gd name="connsiteX33" fmla="*/ 374148 w 1427033"/>
                <a:gd name="connsiteY33" fmla="*/ 4256027 h 4304494"/>
                <a:gd name="connsiteX34" fmla="*/ 572997 w 1427033"/>
                <a:gd name="connsiteY34" fmla="*/ 4244330 h 4304494"/>
                <a:gd name="connsiteX35" fmla="*/ 624464 w 1427033"/>
                <a:gd name="connsiteY35" fmla="*/ 4234973 h 4304494"/>
                <a:gd name="connsiteX36" fmla="*/ 640839 w 1427033"/>
                <a:gd name="connsiteY36" fmla="*/ 4199882 h 4304494"/>
                <a:gd name="connsiteX37" fmla="*/ 636161 w 1427033"/>
                <a:gd name="connsiteY37" fmla="*/ 3872366 h 4304494"/>
                <a:gd name="connsiteX38" fmla="*/ 610427 w 1427033"/>
                <a:gd name="connsiteY38" fmla="*/ 3549529 h 4304494"/>
                <a:gd name="connsiteX39" fmla="*/ 605748 w 1427033"/>
                <a:gd name="connsiteY39" fmla="*/ 3467650 h 4304494"/>
                <a:gd name="connsiteX40" fmla="*/ 622124 w 1427033"/>
                <a:gd name="connsiteY40" fmla="*/ 2807939 h 4304494"/>
                <a:gd name="connsiteX41" fmla="*/ 666573 w 1427033"/>
                <a:gd name="connsiteY41" fmla="*/ 2457029 h 4304494"/>
                <a:gd name="connsiteX42" fmla="*/ 696985 w 1427033"/>
                <a:gd name="connsiteY42" fmla="*/ 2005525 h 4304494"/>
                <a:gd name="connsiteX43" fmla="*/ 795240 w 1427033"/>
                <a:gd name="connsiteY43" fmla="*/ 1537645 h 4304494"/>
                <a:gd name="connsiteX44" fmla="*/ 771846 w 1427033"/>
                <a:gd name="connsiteY44" fmla="*/ 1766906 h 4304494"/>
                <a:gd name="connsiteX45" fmla="*/ 746112 w 1427033"/>
                <a:gd name="connsiteY45" fmla="*/ 1977452 h 4304494"/>
                <a:gd name="connsiteX46" fmla="*/ 769506 w 1427033"/>
                <a:gd name="connsiteY46" fmla="*/ 2209053 h 4304494"/>
                <a:gd name="connsiteX47" fmla="*/ 785882 w 1427033"/>
                <a:gd name="connsiteY47" fmla="*/ 2335380 h 4304494"/>
                <a:gd name="connsiteX48" fmla="*/ 795240 w 1427033"/>
                <a:gd name="connsiteY48" fmla="*/ 2714363 h 4304494"/>
                <a:gd name="connsiteX49" fmla="*/ 748452 w 1427033"/>
                <a:gd name="connsiteY49" fmla="*/ 3114400 h 4304494"/>
                <a:gd name="connsiteX50" fmla="*/ 755470 w 1427033"/>
                <a:gd name="connsiteY50" fmla="*/ 3647784 h 4304494"/>
                <a:gd name="connsiteX51" fmla="*/ 757809 w 1427033"/>
                <a:gd name="connsiteY51" fmla="*/ 3769432 h 4304494"/>
                <a:gd name="connsiteX52" fmla="*/ 760149 w 1427033"/>
                <a:gd name="connsiteY52" fmla="*/ 4052500 h 4304494"/>
                <a:gd name="connsiteX53" fmla="*/ 767167 w 1427033"/>
                <a:gd name="connsiteY53" fmla="*/ 4185845 h 4304494"/>
                <a:gd name="connsiteX54" fmla="*/ 792900 w 1427033"/>
                <a:gd name="connsiteY54" fmla="*/ 4206900 h 4304494"/>
                <a:gd name="connsiteX55" fmla="*/ 1045555 w 1427033"/>
                <a:gd name="connsiteY55" fmla="*/ 4211579 h 4304494"/>
                <a:gd name="connsiteX56" fmla="*/ 1197616 w 1427033"/>
                <a:gd name="connsiteY56" fmla="*/ 4143736 h 4304494"/>
                <a:gd name="connsiteX57" fmla="*/ 1211653 w 1427033"/>
                <a:gd name="connsiteY57" fmla="*/ 4071215 h 4304494"/>
                <a:gd name="connsiteX58" fmla="*/ 1185919 w 1427033"/>
                <a:gd name="connsiteY58" fmla="*/ 3888742 h 4304494"/>
                <a:gd name="connsiteX59" fmla="*/ 1171883 w 1427033"/>
                <a:gd name="connsiteY59" fmla="*/ 3757735 h 4304494"/>
                <a:gd name="connsiteX60" fmla="*/ 1174222 w 1427033"/>
                <a:gd name="connsiteY60" fmla="*/ 3610353 h 4304494"/>
                <a:gd name="connsiteX61" fmla="*/ 1157847 w 1427033"/>
                <a:gd name="connsiteY61" fmla="*/ 3404486 h 4304494"/>
                <a:gd name="connsiteX62" fmla="*/ 1195277 w 1427033"/>
                <a:gd name="connsiteY62" fmla="*/ 2992752 h 4304494"/>
                <a:gd name="connsiteX63" fmla="*/ 1258441 w 1427033"/>
                <a:gd name="connsiteY63" fmla="*/ 2751794 h 4304494"/>
                <a:gd name="connsiteX64" fmla="*/ 1274817 w 1427033"/>
                <a:gd name="connsiteY64" fmla="*/ 2655878 h 4304494"/>
                <a:gd name="connsiteX65" fmla="*/ 1274817 w 1427033"/>
                <a:gd name="connsiteY65" fmla="*/ 2578678 h 4304494"/>
                <a:gd name="connsiteX66" fmla="*/ 1302889 w 1427033"/>
                <a:gd name="connsiteY66" fmla="*/ 2209053 h 4304494"/>
                <a:gd name="connsiteX67" fmla="*/ 1302889 w 1427033"/>
                <a:gd name="connsiteY67" fmla="*/ 2192677 h 4304494"/>
                <a:gd name="connsiteX68" fmla="*/ 1314586 w 1427033"/>
                <a:gd name="connsiteY68" fmla="*/ 1649936 h 4304494"/>
                <a:gd name="connsiteX69" fmla="*/ 1181241 w 1427033"/>
                <a:gd name="connsiteY69" fmla="*/ 898989 h 4304494"/>
                <a:gd name="connsiteX70" fmla="*/ 1202295 w 1427033"/>
                <a:gd name="connsiteY70" fmla="*/ 714177 h 4304494"/>
                <a:gd name="connsiteX71" fmla="*/ 1190598 w 1427033"/>
                <a:gd name="connsiteY71" fmla="*/ 475558 h 4304494"/>
                <a:gd name="connsiteX72" fmla="*/ 1302889 w 1427033"/>
                <a:gd name="connsiteY72" fmla="*/ 452164 h 4304494"/>
                <a:gd name="connsiteX73" fmla="*/ 1293532 w 1427033"/>
                <a:gd name="connsiteY73" fmla="*/ 435788 h 4304494"/>
                <a:gd name="connsiteX74" fmla="*/ 1272477 w 1427033"/>
                <a:gd name="connsiteY74" fmla="*/ 435788 h 4304494"/>
                <a:gd name="connsiteX75" fmla="*/ 1178901 w 1427033"/>
                <a:gd name="connsiteY75" fmla="*/ 367946 h 4304494"/>
                <a:gd name="connsiteX76" fmla="*/ 1169544 w 1427033"/>
                <a:gd name="connsiteY76" fmla="*/ 314139 h 4304494"/>
                <a:gd name="connsiteX77" fmla="*/ 1176562 w 1427033"/>
                <a:gd name="connsiteY77" fmla="*/ 236939 h 4304494"/>
                <a:gd name="connsiteX78" fmla="*/ 1314586 w 1427033"/>
                <a:gd name="connsiteY78" fmla="*/ 150382 h 4304494"/>
                <a:gd name="connsiteX79" fmla="*/ 1354356 w 1427033"/>
                <a:gd name="connsiteY79" fmla="*/ 77860 h 4304494"/>
                <a:gd name="connsiteX80" fmla="*/ 1382429 w 1427033"/>
                <a:gd name="connsiteY80" fmla="*/ 73181 h 4304494"/>
                <a:gd name="connsiteX81" fmla="*/ 1394126 w 1427033"/>
                <a:gd name="connsiteY81" fmla="*/ 63824 h 4304494"/>
                <a:gd name="connsiteX82" fmla="*/ 1305229 w 1427033"/>
                <a:gd name="connsiteY82" fmla="*/ 73181 h 4304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427033" h="4304494">
                  <a:moveTo>
                    <a:pt x="1305229" y="73181"/>
                  </a:moveTo>
                  <a:cubicBezTo>
                    <a:pt x="1300550" y="82539"/>
                    <a:pt x="1291192" y="84878"/>
                    <a:pt x="1279495" y="87218"/>
                  </a:cubicBezTo>
                  <a:cubicBezTo>
                    <a:pt x="1176562" y="96575"/>
                    <a:pt x="680609" y="152721"/>
                    <a:pt x="673591" y="122309"/>
                  </a:cubicBezTo>
                  <a:cubicBezTo>
                    <a:pt x="666573" y="126988"/>
                    <a:pt x="652536" y="136345"/>
                    <a:pt x="638500" y="143363"/>
                  </a:cubicBezTo>
                  <a:cubicBezTo>
                    <a:pt x="470063" y="246297"/>
                    <a:pt x="306305" y="358588"/>
                    <a:pt x="109796" y="407715"/>
                  </a:cubicBezTo>
                  <a:cubicBezTo>
                    <a:pt x="88741" y="417073"/>
                    <a:pt x="98099" y="440467"/>
                    <a:pt x="91081" y="454503"/>
                  </a:cubicBezTo>
                  <a:cubicBezTo>
                    <a:pt x="84062" y="477897"/>
                    <a:pt x="79384" y="503631"/>
                    <a:pt x="91081" y="524685"/>
                  </a:cubicBezTo>
                  <a:cubicBezTo>
                    <a:pt x="112135" y="555097"/>
                    <a:pt x="95759" y="566794"/>
                    <a:pt x="74705" y="583170"/>
                  </a:cubicBezTo>
                  <a:cubicBezTo>
                    <a:pt x="41953" y="608904"/>
                    <a:pt x="32596" y="658031"/>
                    <a:pt x="55990" y="693122"/>
                  </a:cubicBezTo>
                  <a:cubicBezTo>
                    <a:pt x="67687" y="709498"/>
                    <a:pt x="81723" y="728213"/>
                    <a:pt x="95759" y="739910"/>
                  </a:cubicBezTo>
                  <a:cubicBezTo>
                    <a:pt x="119153" y="758625"/>
                    <a:pt x="121493" y="777340"/>
                    <a:pt x="123832" y="805413"/>
                  </a:cubicBezTo>
                  <a:cubicBezTo>
                    <a:pt x="126172" y="898989"/>
                    <a:pt x="84062" y="992565"/>
                    <a:pt x="116814" y="1086141"/>
                  </a:cubicBezTo>
                  <a:cubicBezTo>
                    <a:pt x="119153" y="1090820"/>
                    <a:pt x="116814" y="1095499"/>
                    <a:pt x="114475" y="1100177"/>
                  </a:cubicBezTo>
                  <a:cubicBezTo>
                    <a:pt x="91081" y="1186736"/>
                    <a:pt x="88741" y="1273293"/>
                    <a:pt x="114475" y="1359851"/>
                  </a:cubicBezTo>
                  <a:cubicBezTo>
                    <a:pt x="128511" y="1408978"/>
                    <a:pt x="119153" y="1458106"/>
                    <a:pt x="109796" y="1504894"/>
                  </a:cubicBezTo>
                  <a:cubicBezTo>
                    <a:pt x="93420" y="1577415"/>
                    <a:pt x="100438" y="1645258"/>
                    <a:pt x="133190" y="1713100"/>
                  </a:cubicBezTo>
                  <a:cubicBezTo>
                    <a:pt x="154244" y="1755209"/>
                    <a:pt x="163602" y="1799658"/>
                    <a:pt x="156584" y="1851125"/>
                  </a:cubicBezTo>
                  <a:cubicBezTo>
                    <a:pt x="149565" y="1909610"/>
                    <a:pt x="170620" y="1965755"/>
                    <a:pt x="186996" y="2021901"/>
                  </a:cubicBezTo>
                  <a:cubicBezTo>
                    <a:pt x="215069" y="2113137"/>
                    <a:pt x="203372" y="2213732"/>
                    <a:pt x="210390" y="2309647"/>
                  </a:cubicBezTo>
                  <a:cubicBezTo>
                    <a:pt x="210390" y="2316665"/>
                    <a:pt x="203372" y="2323683"/>
                    <a:pt x="198693" y="2333041"/>
                  </a:cubicBezTo>
                  <a:cubicBezTo>
                    <a:pt x="177638" y="2389187"/>
                    <a:pt x="161262" y="2442993"/>
                    <a:pt x="208050" y="2494460"/>
                  </a:cubicBezTo>
                  <a:cubicBezTo>
                    <a:pt x="219747" y="2506157"/>
                    <a:pt x="224426" y="2524872"/>
                    <a:pt x="215069" y="2545926"/>
                  </a:cubicBezTo>
                  <a:cubicBezTo>
                    <a:pt x="196353" y="2592714"/>
                    <a:pt x="203372" y="2646521"/>
                    <a:pt x="172959" y="2690969"/>
                  </a:cubicBezTo>
                  <a:cubicBezTo>
                    <a:pt x="170620" y="2693309"/>
                    <a:pt x="170620" y="2700327"/>
                    <a:pt x="172959" y="2705006"/>
                  </a:cubicBezTo>
                  <a:cubicBezTo>
                    <a:pt x="184656" y="2770509"/>
                    <a:pt x="177638" y="2838351"/>
                    <a:pt x="175299" y="2903855"/>
                  </a:cubicBezTo>
                  <a:cubicBezTo>
                    <a:pt x="170620" y="2985734"/>
                    <a:pt x="126172" y="3067612"/>
                    <a:pt x="161262" y="3151831"/>
                  </a:cubicBezTo>
                  <a:cubicBezTo>
                    <a:pt x="161262" y="3154170"/>
                    <a:pt x="161262" y="3158849"/>
                    <a:pt x="158923" y="3161188"/>
                  </a:cubicBezTo>
                  <a:cubicBezTo>
                    <a:pt x="144887" y="3245407"/>
                    <a:pt x="142547" y="3329625"/>
                    <a:pt x="149565" y="3413844"/>
                  </a:cubicBezTo>
                  <a:cubicBezTo>
                    <a:pt x="154244" y="3491044"/>
                    <a:pt x="151905" y="3570583"/>
                    <a:pt x="151905" y="3647784"/>
                  </a:cubicBezTo>
                  <a:cubicBezTo>
                    <a:pt x="151905" y="3769432"/>
                    <a:pt x="177638" y="3888742"/>
                    <a:pt x="194014" y="4008051"/>
                  </a:cubicBezTo>
                  <a:cubicBezTo>
                    <a:pt x="203372" y="4071215"/>
                    <a:pt x="236123" y="4129700"/>
                    <a:pt x="226766" y="4197542"/>
                  </a:cubicBezTo>
                  <a:cubicBezTo>
                    <a:pt x="219747" y="4237312"/>
                    <a:pt x="238463" y="4253688"/>
                    <a:pt x="275893" y="4256027"/>
                  </a:cubicBezTo>
                  <a:cubicBezTo>
                    <a:pt x="282911" y="4260706"/>
                    <a:pt x="292269" y="4263046"/>
                    <a:pt x="299287" y="4265385"/>
                  </a:cubicBezTo>
                  <a:cubicBezTo>
                    <a:pt x="325020" y="4270064"/>
                    <a:pt x="348414" y="4260706"/>
                    <a:pt x="374148" y="4256027"/>
                  </a:cubicBezTo>
                  <a:cubicBezTo>
                    <a:pt x="439651" y="4239652"/>
                    <a:pt x="505154" y="4232633"/>
                    <a:pt x="572997" y="4244330"/>
                  </a:cubicBezTo>
                  <a:cubicBezTo>
                    <a:pt x="589373" y="4241991"/>
                    <a:pt x="608088" y="4241991"/>
                    <a:pt x="624464" y="4234973"/>
                  </a:cubicBezTo>
                  <a:cubicBezTo>
                    <a:pt x="638500" y="4227955"/>
                    <a:pt x="638500" y="4211579"/>
                    <a:pt x="640839" y="4199882"/>
                  </a:cubicBezTo>
                  <a:cubicBezTo>
                    <a:pt x="657215" y="4089930"/>
                    <a:pt x="659555" y="3977639"/>
                    <a:pt x="636161" y="3872366"/>
                  </a:cubicBezTo>
                  <a:cubicBezTo>
                    <a:pt x="612767" y="3764754"/>
                    <a:pt x="619785" y="3657141"/>
                    <a:pt x="610427" y="3549529"/>
                  </a:cubicBezTo>
                  <a:cubicBezTo>
                    <a:pt x="608088" y="3521456"/>
                    <a:pt x="608088" y="3495723"/>
                    <a:pt x="605748" y="3467650"/>
                  </a:cubicBezTo>
                  <a:cubicBezTo>
                    <a:pt x="587033" y="3247746"/>
                    <a:pt x="575336" y="3025503"/>
                    <a:pt x="622124" y="2807939"/>
                  </a:cubicBezTo>
                  <a:cubicBezTo>
                    <a:pt x="647858" y="2693309"/>
                    <a:pt x="659555" y="2573999"/>
                    <a:pt x="666573" y="2457029"/>
                  </a:cubicBezTo>
                  <a:cubicBezTo>
                    <a:pt x="673591" y="2307308"/>
                    <a:pt x="687627" y="2155247"/>
                    <a:pt x="696985" y="2005525"/>
                  </a:cubicBezTo>
                  <a:cubicBezTo>
                    <a:pt x="704003" y="1888555"/>
                    <a:pt x="750791" y="1642918"/>
                    <a:pt x="795240" y="1537645"/>
                  </a:cubicBezTo>
                  <a:cubicBezTo>
                    <a:pt x="790561" y="1539985"/>
                    <a:pt x="783543" y="1699064"/>
                    <a:pt x="771846" y="1766906"/>
                  </a:cubicBezTo>
                  <a:cubicBezTo>
                    <a:pt x="760149" y="1846446"/>
                    <a:pt x="750791" y="1900252"/>
                    <a:pt x="746112" y="1977452"/>
                  </a:cubicBezTo>
                  <a:cubicBezTo>
                    <a:pt x="769506" y="2047634"/>
                    <a:pt x="767167" y="2134192"/>
                    <a:pt x="769506" y="2209053"/>
                  </a:cubicBezTo>
                  <a:cubicBezTo>
                    <a:pt x="769506" y="2251162"/>
                    <a:pt x="776524" y="2293271"/>
                    <a:pt x="785882" y="2335380"/>
                  </a:cubicBezTo>
                  <a:cubicBezTo>
                    <a:pt x="811615" y="2459369"/>
                    <a:pt x="809276" y="2590375"/>
                    <a:pt x="795240" y="2714363"/>
                  </a:cubicBezTo>
                  <a:cubicBezTo>
                    <a:pt x="781203" y="2847709"/>
                    <a:pt x="755470" y="2981055"/>
                    <a:pt x="748452" y="3114400"/>
                  </a:cubicBezTo>
                  <a:cubicBezTo>
                    <a:pt x="739094" y="3292195"/>
                    <a:pt x="732076" y="3469989"/>
                    <a:pt x="755470" y="3647784"/>
                  </a:cubicBezTo>
                  <a:cubicBezTo>
                    <a:pt x="760149" y="3687553"/>
                    <a:pt x="769506" y="3732002"/>
                    <a:pt x="757809" y="3769432"/>
                  </a:cubicBezTo>
                  <a:cubicBezTo>
                    <a:pt x="729736" y="3865348"/>
                    <a:pt x="748452" y="3958924"/>
                    <a:pt x="760149" y="4052500"/>
                  </a:cubicBezTo>
                  <a:cubicBezTo>
                    <a:pt x="764827" y="4096948"/>
                    <a:pt x="748452" y="4141397"/>
                    <a:pt x="767167" y="4185845"/>
                  </a:cubicBezTo>
                  <a:cubicBezTo>
                    <a:pt x="774185" y="4195203"/>
                    <a:pt x="781203" y="4204561"/>
                    <a:pt x="792900" y="4206900"/>
                  </a:cubicBezTo>
                  <a:cubicBezTo>
                    <a:pt x="877119" y="4213918"/>
                    <a:pt x="961337" y="4211579"/>
                    <a:pt x="1045555" y="4211579"/>
                  </a:cubicBezTo>
                  <a:cubicBezTo>
                    <a:pt x="1104040" y="4211579"/>
                    <a:pt x="1160186" y="4192864"/>
                    <a:pt x="1197616" y="4143736"/>
                  </a:cubicBezTo>
                  <a:cubicBezTo>
                    <a:pt x="1213992" y="4122682"/>
                    <a:pt x="1202295" y="4094609"/>
                    <a:pt x="1211653" y="4071215"/>
                  </a:cubicBezTo>
                  <a:cubicBezTo>
                    <a:pt x="1204635" y="4010390"/>
                    <a:pt x="1199956" y="3947227"/>
                    <a:pt x="1185919" y="3888742"/>
                  </a:cubicBezTo>
                  <a:cubicBezTo>
                    <a:pt x="1176562" y="3844293"/>
                    <a:pt x="1169544" y="3804523"/>
                    <a:pt x="1171883" y="3757735"/>
                  </a:cubicBezTo>
                  <a:cubicBezTo>
                    <a:pt x="1174222" y="3708608"/>
                    <a:pt x="1192938" y="3657141"/>
                    <a:pt x="1174222" y="3610353"/>
                  </a:cubicBezTo>
                  <a:cubicBezTo>
                    <a:pt x="1146150" y="3542511"/>
                    <a:pt x="1146150" y="3472329"/>
                    <a:pt x="1157847" y="3404486"/>
                  </a:cubicBezTo>
                  <a:cubicBezTo>
                    <a:pt x="1183580" y="3268801"/>
                    <a:pt x="1171883" y="3128437"/>
                    <a:pt x="1195277" y="2992752"/>
                  </a:cubicBezTo>
                  <a:cubicBezTo>
                    <a:pt x="1209313" y="2908533"/>
                    <a:pt x="1206974" y="2824315"/>
                    <a:pt x="1258441" y="2751794"/>
                  </a:cubicBezTo>
                  <a:cubicBezTo>
                    <a:pt x="1277156" y="2726060"/>
                    <a:pt x="1277156" y="2688630"/>
                    <a:pt x="1274817" y="2655878"/>
                  </a:cubicBezTo>
                  <a:cubicBezTo>
                    <a:pt x="1272477" y="2630145"/>
                    <a:pt x="1272477" y="2604411"/>
                    <a:pt x="1274817" y="2578678"/>
                  </a:cubicBezTo>
                  <a:cubicBezTo>
                    <a:pt x="1286514" y="2454690"/>
                    <a:pt x="1312247" y="2333041"/>
                    <a:pt x="1302889" y="2209053"/>
                  </a:cubicBezTo>
                  <a:cubicBezTo>
                    <a:pt x="1302889" y="2204374"/>
                    <a:pt x="1302889" y="2199695"/>
                    <a:pt x="1302889" y="2192677"/>
                  </a:cubicBezTo>
                  <a:cubicBezTo>
                    <a:pt x="1298211" y="2012543"/>
                    <a:pt x="1319265" y="1832410"/>
                    <a:pt x="1314586" y="1649936"/>
                  </a:cubicBezTo>
                  <a:cubicBezTo>
                    <a:pt x="1307568" y="1392602"/>
                    <a:pt x="1258441" y="1142287"/>
                    <a:pt x="1181241" y="898989"/>
                  </a:cubicBezTo>
                  <a:cubicBezTo>
                    <a:pt x="1167204" y="891971"/>
                    <a:pt x="1190598" y="770322"/>
                    <a:pt x="1202295" y="714177"/>
                  </a:cubicBezTo>
                  <a:cubicBezTo>
                    <a:pt x="1216332" y="639316"/>
                    <a:pt x="1216332" y="555097"/>
                    <a:pt x="1190598" y="475558"/>
                  </a:cubicBezTo>
                  <a:cubicBezTo>
                    <a:pt x="1230368" y="470879"/>
                    <a:pt x="1272477" y="487255"/>
                    <a:pt x="1302889" y="452164"/>
                  </a:cubicBezTo>
                  <a:cubicBezTo>
                    <a:pt x="1305229" y="442806"/>
                    <a:pt x="1300550" y="438128"/>
                    <a:pt x="1293532" y="435788"/>
                  </a:cubicBezTo>
                  <a:cubicBezTo>
                    <a:pt x="1286514" y="433449"/>
                    <a:pt x="1279495" y="433449"/>
                    <a:pt x="1272477" y="435788"/>
                  </a:cubicBezTo>
                  <a:cubicBezTo>
                    <a:pt x="1204635" y="442806"/>
                    <a:pt x="1195277" y="435788"/>
                    <a:pt x="1178901" y="367946"/>
                  </a:cubicBezTo>
                  <a:cubicBezTo>
                    <a:pt x="1174222" y="349230"/>
                    <a:pt x="1171883" y="332855"/>
                    <a:pt x="1169544" y="314139"/>
                  </a:cubicBezTo>
                  <a:cubicBezTo>
                    <a:pt x="1167204" y="288406"/>
                    <a:pt x="1157847" y="260333"/>
                    <a:pt x="1176562" y="236939"/>
                  </a:cubicBezTo>
                  <a:cubicBezTo>
                    <a:pt x="1213992" y="192491"/>
                    <a:pt x="1256101" y="159739"/>
                    <a:pt x="1314586" y="150382"/>
                  </a:cubicBezTo>
                  <a:cubicBezTo>
                    <a:pt x="1380090" y="141024"/>
                    <a:pt x="1384768" y="136345"/>
                    <a:pt x="1354356" y="77860"/>
                  </a:cubicBezTo>
                  <a:cubicBezTo>
                    <a:pt x="1363714" y="70842"/>
                    <a:pt x="1373071" y="75521"/>
                    <a:pt x="1382429" y="73181"/>
                  </a:cubicBezTo>
                  <a:cubicBezTo>
                    <a:pt x="1387108" y="70842"/>
                    <a:pt x="1391787" y="68503"/>
                    <a:pt x="1394126" y="63824"/>
                  </a:cubicBezTo>
                  <a:cubicBezTo>
                    <a:pt x="1363714" y="42769"/>
                    <a:pt x="1330962" y="26393"/>
                    <a:pt x="1305229" y="73181"/>
                  </a:cubicBezTo>
                  <a:close/>
                </a:path>
              </a:pathLst>
            </a:custGeom>
            <a:solidFill>
              <a:srgbClr val="403D3D"/>
            </a:solidFill>
            <a:ln w="23341" cap="flat">
              <a:noFill/>
              <a:prstDash val="solid"/>
              <a:miter/>
            </a:ln>
          </p:spPr>
          <p:txBody>
            <a:bodyPr rtlCol="0" anchor="ctr"/>
            <a:lstStyle/>
            <a:p>
              <a:endParaRPr lang="en-US"/>
            </a:p>
          </p:txBody>
        </p:sp>
        <p:sp>
          <p:nvSpPr>
            <p:cNvPr id="121" name="Freeform: Shape 64">
              <a:extLst>
                <a:ext uri="{FF2B5EF4-FFF2-40B4-BE49-F238E27FC236}">
                  <a16:creationId xmlns:a16="http://schemas.microsoft.com/office/drawing/2014/main" id="{1811CAFF-3884-4705-9144-A3238104745A}"/>
                </a:ext>
              </a:extLst>
            </p:cNvPr>
            <p:cNvSpPr/>
            <p:nvPr/>
          </p:nvSpPr>
          <p:spPr>
            <a:xfrm>
              <a:off x="9579449" y="6174010"/>
              <a:ext cx="1029336" cy="538062"/>
            </a:xfrm>
            <a:custGeom>
              <a:avLst/>
              <a:gdLst>
                <a:gd name="connsiteX0" fmla="*/ 1002314 w 1029335"/>
                <a:gd name="connsiteY0" fmla="*/ 349456 h 538061"/>
                <a:gd name="connsiteX1" fmla="*/ 936811 w 1029335"/>
                <a:gd name="connsiteY1" fmla="*/ 283952 h 538061"/>
                <a:gd name="connsiteX2" fmla="*/ 819841 w 1029335"/>
                <a:gd name="connsiteY2" fmla="*/ 274595 h 538061"/>
                <a:gd name="connsiteX3" fmla="*/ 819841 w 1029335"/>
                <a:gd name="connsiteY3" fmla="*/ 274595 h 538061"/>
                <a:gd name="connsiteX4" fmla="*/ 819841 w 1029335"/>
                <a:gd name="connsiteY4" fmla="*/ 274595 h 538061"/>
                <a:gd name="connsiteX5" fmla="*/ 819841 w 1029335"/>
                <a:gd name="connsiteY5" fmla="*/ 274595 h 538061"/>
                <a:gd name="connsiteX6" fmla="*/ 775393 w 1029335"/>
                <a:gd name="connsiteY6" fmla="*/ 265237 h 538061"/>
                <a:gd name="connsiteX7" fmla="*/ 525077 w 1029335"/>
                <a:gd name="connsiteY7" fmla="*/ 68728 h 538061"/>
                <a:gd name="connsiteX8" fmla="*/ 501683 w 1029335"/>
                <a:gd name="connsiteY8" fmla="*/ 42994 h 538061"/>
                <a:gd name="connsiteX9" fmla="*/ 482968 w 1029335"/>
                <a:gd name="connsiteY9" fmla="*/ 71067 h 538061"/>
                <a:gd name="connsiteX10" fmla="*/ 508701 w 1029335"/>
                <a:gd name="connsiteY10" fmla="*/ 85103 h 538061"/>
                <a:gd name="connsiteX11" fmla="*/ 791768 w 1029335"/>
                <a:gd name="connsiteY11" fmla="*/ 288631 h 538061"/>
                <a:gd name="connsiteX12" fmla="*/ 925114 w 1029335"/>
                <a:gd name="connsiteY12" fmla="*/ 305007 h 538061"/>
                <a:gd name="connsiteX13" fmla="*/ 981260 w 1029335"/>
                <a:gd name="connsiteY13" fmla="*/ 365831 h 538061"/>
                <a:gd name="connsiteX14" fmla="*/ 929793 w 1029335"/>
                <a:gd name="connsiteY14" fmla="*/ 428995 h 538061"/>
                <a:gd name="connsiteX15" fmla="*/ 475950 w 1029335"/>
                <a:gd name="connsiteY15" fmla="*/ 424316 h 538061"/>
                <a:gd name="connsiteX16" fmla="*/ 302834 w 1029335"/>
                <a:gd name="connsiteY16" fmla="*/ 414959 h 538061"/>
                <a:gd name="connsiteX17" fmla="*/ 108664 w 1029335"/>
                <a:gd name="connsiteY17" fmla="*/ 393904 h 538061"/>
                <a:gd name="connsiteX18" fmla="*/ 59536 w 1029335"/>
                <a:gd name="connsiteY18" fmla="*/ 328401 h 538061"/>
                <a:gd name="connsiteX19" fmla="*/ 57197 w 1029335"/>
                <a:gd name="connsiteY19" fmla="*/ 213770 h 538061"/>
                <a:gd name="connsiteX20" fmla="*/ 80591 w 1029335"/>
                <a:gd name="connsiteY20" fmla="*/ 141249 h 538061"/>
                <a:gd name="connsiteX21" fmla="*/ 68894 w 1029335"/>
                <a:gd name="connsiteY21" fmla="*/ 134231 h 538061"/>
                <a:gd name="connsiteX22" fmla="*/ 50179 w 1029335"/>
                <a:gd name="connsiteY22" fmla="*/ 199734 h 538061"/>
                <a:gd name="connsiteX23" fmla="*/ 50179 w 1029335"/>
                <a:gd name="connsiteY23" fmla="*/ 309686 h 538061"/>
                <a:gd name="connsiteX24" fmla="*/ 80591 w 1029335"/>
                <a:gd name="connsiteY24" fmla="*/ 403262 h 538061"/>
                <a:gd name="connsiteX25" fmla="*/ 314531 w 1029335"/>
                <a:gd name="connsiteY25" fmla="*/ 431335 h 538061"/>
                <a:gd name="connsiteX26" fmla="*/ 487647 w 1029335"/>
                <a:gd name="connsiteY26" fmla="*/ 447710 h 538061"/>
                <a:gd name="connsiteX27" fmla="*/ 950847 w 1029335"/>
                <a:gd name="connsiteY27" fmla="*/ 445371 h 538061"/>
                <a:gd name="connsiteX28" fmla="*/ 1002314 w 1029335"/>
                <a:gd name="connsiteY28" fmla="*/ 349456 h 538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29335" h="538061">
                  <a:moveTo>
                    <a:pt x="1002314" y="349456"/>
                  </a:moveTo>
                  <a:cubicBezTo>
                    <a:pt x="997635" y="309686"/>
                    <a:pt x="971902" y="288631"/>
                    <a:pt x="936811" y="283952"/>
                  </a:cubicBezTo>
                  <a:cubicBezTo>
                    <a:pt x="899381" y="279274"/>
                    <a:pt x="859611" y="276934"/>
                    <a:pt x="819841" y="274595"/>
                  </a:cubicBezTo>
                  <a:cubicBezTo>
                    <a:pt x="819841" y="274595"/>
                    <a:pt x="819841" y="274595"/>
                    <a:pt x="819841" y="274595"/>
                  </a:cubicBezTo>
                  <a:cubicBezTo>
                    <a:pt x="819841" y="274595"/>
                    <a:pt x="819841" y="274595"/>
                    <a:pt x="819841" y="274595"/>
                  </a:cubicBezTo>
                  <a:cubicBezTo>
                    <a:pt x="819841" y="274595"/>
                    <a:pt x="819841" y="274595"/>
                    <a:pt x="819841" y="274595"/>
                  </a:cubicBezTo>
                  <a:cubicBezTo>
                    <a:pt x="803465" y="272255"/>
                    <a:pt x="787090" y="269916"/>
                    <a:pt x="775393" y="265237"/>
                  </a:cubicBezTo>
                  <a:cubicBezTo>
                    <a:pt x="651404" y="227807"/>
                    <a:pt x="592920" y="174001"/>
                    <a:pt x="525077" y="68728"/>
                  </a:cubicBezTo>
                  <a:cubicBezTo>
                    <a:pt x="513380" y="50012"/>
                    <a:pt x="501683" y="64049"/>
                    <a:pt x="501683" y="42994"/>
                  </a:cubicBezTo>
                  <a:cubicBezTo>
                    <a:pt x="497004" y="52352"/>
                    <a:pt x="492325" y="59370"/>
                    <a:pt x="482968" y="71067"/>
                  </a:cubicBezTo>
                  <a:cubicBezTo>
                    <a:pt x="485307" y="71067"/>
                    <a:pt x="499344" y="66388"/>
                    <a:pt x="508701" y="85103"/>
                  </a:cubicBezTo>
                  <a:cubicBezTo>
                    <a:pt x="574204" y="178679"/>
                    <a:pt x="630350" y="248861"/>
                    <a:pt x="791768" y="288631"/>
                  </a:cubicBezTo>
                  <a:cubicBezTo>
                    <a:pt x="843235" y="297989"/>
                    <a:pt x="883005" y="297989"/>
                    <a:pt x="925114" y="305007"/>
                  </a:cubicBezTo>
                  <a:cubicBezTo>
                    <a:pt x="967223" y="314365"/>
                    <a:pt x="978920" y="335419"/>
                    <a:pt x="981260" y="365831"/>
                  </a:cubicBezTo>
                  <a:cubicBezTo>
                    <a:pt x="983599" y="400922"/>
                    <a:pt x="953187" y="419638"/>
                    <a:pt x="929793" y="428995"/>
                  </a:cubicBezTo>
                  <a:cubicBezTo>
                    <a:pt x="726265" y="494498"/>
                    <a:pt x="611635" y="482801"/>
                    <a:pt x="475950" y="424316"/>
                  </a:cubicBezTo>
                  <a:cubicBezTo>
                    <a:pt x="412786" y="396244"/>
                    <a:pt x="370677" y="405601"/>
                    <a:pt x="302834" y="414959"/>
                  </a:cubicBezTo>
                  <a:cubicBezTo>
                    <a:pt x="237331" y="424316"/>
                    <a:pt x="169488" y="410280"/>
                    <a:pt x="108664" y="393904"/>
                  </a:cubicBezTo>
                  <a:cubicBezTo>
                    <a:pt x="87609" y="386886"/>
                    <a:pt x="38482" y="382207"/>
                    <a:pt x="59536" y="328401"/>
                  </a:cubicBezTo>
                  <a:cubicBezTo>
                    <a:pt x="57197" y="272255"/>
                    <a:pt x="59536" y="213770"/>
                    <a:pt x="57197" y="213770"/>
                  </a:cubicBezTo>
                  <a:cubicBezTo>
                    <a:pt x="59536" y="197395"/>
                    <a:pt x="66555" y="188037"/>
                    <a:pt x="80591" y="141249"/>
                  </a:cubicBezTo>
                  <a:cubicBezTo>
                    <a:pt x="73573" y="136570"/>
                    <a:pt x="75912" y="138910"/>
                    <a:pt x="68894" y="134231"/>
                  </a:cubicBezTo>
                  <a:cubicBezTo>
                    <a:pt x="66555" y="157625"/>
                    <a:pt x="52518" y="176340"/>
                    <a:pt x="50179" y="199734"/>
                  </a:cubicBezTo>
                  <a:cubicBezTo>
                    <a:pt x="45500" y="237164"/>
                    <a:pt x="45500" y="272255"/>
                    <a:pt x="50179" y="309686"/>
                  </a:cubicBezTo>
                  <a:cubicBezTo>
                    <a:pt x="43161" y="344777"/>
                    <a:pt x="29124" y="384547"/>
                    <a:pt x="80591" y="403262"/>
                  </a:cubicBezTo>
                  <a:cubicBezTo>
                    <a:pt x="157791" y="428995"/>
                    <a:pt x="234991" y="445371"/>
                    <a:pt x="314531" y="431335"/>
                  </a:cubicBezTo>
                  <a:cubicBezTo>
                    <a:pt x="375355" y="419638"/>
                    <a:pt x="431501" y="421977"/>
                    <a:pt x="487647" y="447710"/>
                  </a:cubicBezTo>
                  <a:cubicBezTo>
                    <a:pt x="642047" y="520232"/>
                    <a:pt x="796447" y="501517"/>
                    <a:pt x="950847" y="445371"/>
                  </a:cubicBezTo>
                  <a:cubicBezTo>
                    <a:pt x="997635" y="421977"/>
                    <a:pt x="1004654" y="389225"/>
                    <a:pt x="1002314" y="349456"/>
                  </a:cubicBezTo>
                  <a:close/>
                </a:path>
              </a:pathLst>
            </a:custGeom>
            <a:solidFill>
              <a:srgbClr val="504D4D"/>
            </a:solidFill>
            <a:ln w="23341" cap="flat">
              <a:noFill/>
              <a:prstDash val="solid"/>
              <a:miter/>
            </a:ln>
          </p:spPr>
          <p:txBody>
            <a:bodyPr rtlCol="0" anchor="ctr"/>
            <a:lstStyle/>
            <a:p>
              <a:endParaRPr lang="en-US"/>
            </a:p>
          </p:txBody>
        </p:sp>
        <p:sp>
          <p:nvSpPr>
            <p:cNvPr id="122" name="Freeform: Shape 65">
              <a:extLst>
                <a:ext uri="{FF2B5EF4-FFF2-40B4-BE49-F238E27FC236}">
                  <a16:creationId xmlns:a16="http://schemas.microsoft.com/office/drawing/2014/main" id="{1C1151DF-B2C3-4F94-95DF-1F9C6F43AD7E}"/>
                </a:ext>
              </a:extLst>
            </p:cNvPr>
            <p:cNvSpPr/>
            <p:nvPr/>
          </p:nvSpPr>
          <p:spPr>
            <a:xfrm>
              <a:off x="9189890" y="77155"/>
              <a:ext cx="772002" cy="655032"/>
            </a:xfrm>
            <a:custGeom>
              <a:avLst/>
              <a:gdLst>
                <a:gd name="connsiteX0" fmla="*/ 49058 w 772001"/>
                <a:gd name="connsiteY0" fmla="*/ 434054 h 655031"/>
                <a:gd name="connsiteX1" fmla="*/ 105204 w 772001"/>
                <a:gd name="connsiteY1" fmla="*/ 160344 h 655031"/>
                <a:gd name="connsiteX2" fmla="*/ 233871 w 772001"/>
                <a:gd name="connsiteY2" fmla="*/ 85484 h 655031"/>
                <a:gd name="connsiteX3" fmla="*/ 285338 w 772001"/>
                <a:gd name="connsiteY3" fmla="*/ 69108 h 655031"/>
                <a:gd name="connsiteX4" fmla="*/ 399968 w 772001"/>
                <a:gd name="connsiteY4" fmla="*/ 57411 h 655031"/>
                <a:gd name="connsiteX5" fmla="*/ 552029 w 772001"/>
                <a:gd name="connsiteY5" fmla="*/ 104199 h 655031"/>
                <a:gd name="connsiteX6" fmla="*/ 736842 w 772001"/>
                <a:gd name="connsiteY6" fmla="*/ 314745 h 655031"/>
                <a:gd name="connsiteX7" fmla="*/ 701751 w 772001"/>
                <a:gd name="connsiteY7" fmla="*/ 424697 h 655031"/>
                <a:gd name="connsiteX8" fmla="*/ 666660 w 772001"/>
                <a:gd name="connsiteY8" fmla="*/ 452769 h 655031"/>
                <a:gd name="connsiteX9" fmla="*/ 495883 w 772001"/>
                <a:gd name="connsiteY9" fmla="*/ 396624 h 655031"/>
                <a:gd name="connsiteX10" fmla="*/ 360198 w 772001"/>
                <a:gd name="connsiteY10" fmla="*/ 431715 h 655031"/>
                <a:gd name="connsiteX11" fmla="*/ 275980 w 772001"/>
                <a:gd name="connsiteY11" fmla="*/ 499557 h 655031"/>
                <a:gd name="connsiteX12" fmla="*/ 236210 w 772001"/>
                <a:gd name="connsiteY12" fmla="*/ 541667 h 655031"/>
                <a:gd name="connsiteX13" fmla="*/ 231531 w 772001"/>
                <a:gd name="connsiteY13" fmla="*/ 576758 h 655031"/>
                <a:gd name="connsiteX14" fmla="*/ 198780 w 772001"/>
                <a:gd name="connsiteY14" fmla="*/ 616527 h 655031"/>
                <a:gd name="connsiteX15" fmla="*/ 175386 w 772001"/>
                <a:gd name="connsiteY15" fmla="*/ 576758 h 655031"/>
                <a:gd name="connsiteX16" fmla="*/ 53737 w 772001"/>
                <a:gd name="connsiteY16" fmla="*/ 478503 h 655031"/>
                <a:gd name="connsiteX17" fmla="*/ 49058 w 772001"/>
                <a:gd name="connsiteY17" fmla="*/ 434054 h 655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72001" h="655031">
                  <a:moveTo>
                    <a:pt x="49058" y="434054"/>
                  </a:moveTo>
                  <a:cubicBezTo>
                    <a:pt x="28004" y="335799"/>
                    <a:pt x="65434" y="244563"/>
                    <a:pt x="105204" y="160344"/>
                  </a:cubicBezTo>
                  <a:cubicBezTo>
                    <a:pt x="123919" y="118235"/>
                    <a:pt x="173046" y="80805"/>
                    <a:pt x="233871" y="85484"/>
                  </a:cubicBezTo>
                  <a:cubicBezTo>
                    <a:pt x="254925" y="87823"/>
                    <a:pt x="268962" y="83144"/>
                    <a:pt x="285338" y="69108"/>
                  </a:cubicBezTo>
                  <a:cubicBezTo>
                    <a:pt x="318089" y="43375"/>
                    <a:pt x="353180" y="31678"/>
                    <a:pt x="399968" y="57411"/>
                  </a:cubicBezTo>
                  <a:cubicBezTo>
                    <a:pt x="446756" y="80805"/>
                    <a:pt x="502902" y="83144"/>
                    <a:pt x="552029" y="104199"/>
                  </a:cubicBezTo>
                  <a:cubicBezTo>
                    <a:pt x="650284" y="143969"/>
                    <a:pt x="708769" y="216490"/>
                    <a:pt x="736842" y="314745"/>
                  </a:cubicBezTo>
                  <a:cubicBezTo>
                    <a:pt x="748539" y="356854"/>
                    <a:pt x="736842" y="396624"/>
                    <a:pt x="701751" y="424697"/>
                  </a:cubicBezTo>
                  <a:cubicBezTo>
                    <a:pt x="692393" y="438733"/>
                    <a:pt x="683035" y="450430"/>
                    <a:pt x="666660" y="452769"/>
                  </a:cubicBezTo>
                  <a:cubicBezTo>
                    <a:pt x="605835" y="448091"/>
                    <a:pt x="547350" y="434054"/>
                    <a:pt x="495883" y="396624"/>
                  </a:cubicBezTo>
                  <a:cubicBezTo>
                    <a:pt x="442077" y="356854"/>
                    <a:pt x="385932" y="373230"/>
                    <a:pt x="360198" y="431715"/>
                  </a:cubicBezTo>
                  <a:cubicBezTo>
                    <a:pt x="343823" y="469145"/>
                    <a:pt x="322768" y="499557"/>
                    <a:pt x="275980" y="499557"/>
                  </a:cubicBezTo>
                  <a:cubicBezTo>
                    <a:pt x="247907" y="499557"/>
                    <a:pt x="236210" y="515933"/>
                    <a:pt x="236210" y="541667"/>
                  </a:cubicBezTo>
                  <a:cubicBezTo>
                    <a:pt x="236210" y="553364"/>
                    <a:pt x="236210" y="565061"/>
                    <a:pt x="231531" y="576758"/>
                  </a:cubicBezTo>
                  <a:cubicBezTo>
                    <a:pt x="226853" y="595473"/>
                    <a:pt x="217495" y="616527"/>
                    <a:pt x="198780" y="616527"/>
                  </a:cubicBezTo>
                  <a:cubicBezTo>
                    <a:pt x="177725" y="616527"/>
                    <a:pt x="177725" y="593133"/>
                    <a:pt x="175386" y="576758"/>
                  </a:cubicBezTo>
                  <a:cubicBezTo>
                    <a:pt x="161349" y="511254"/>
                    <a:pt x="109883" y="492539"/>
                    <a:pt x="53737" y="478503"/>
                  </a:cubicBezTo>
                  <a:cubicBezTo>
                    <a:pt x="39701" y="466806"/>
                    <a:pt x="46719" y="450430"/>
                    <a:pt x="49058" y="434054"/>
                  </a:cubicBezTo>
                  <a:close/>
                </a:path>
              </a:pathLst>
            </a:custGeom>
            <a:solidFill>
              <a:srgbClr val="0D0402"/>
            </a:solidFill>
            <a:ln w="23341" cap="flat">
              <a:noFill/>
              <a:prstDash val="solid"/>
              <a:miter/>
            </a:ln>
          </p:spPr>
          <p:txBody>
            <a:bodyPr rtlCol="0" anchor="ctr"/>
            <a:lstStyle/>
            <a:p>
              <a:endParaRPr lang="en-US"/>
            </a:p>
          </p:txBody>
        </p:sp>
        <p:sp>
          <p:nvSpPr>
            <p:cNvPr id="123" name="Freeform: Shape 66">
              <a:extLst>
                <a:ext uri="{FF2B5EF4-FFF2-40B4-BE49-F238E27FC236}">
                  <a16:creationId xmlns:a16="http://schemas.microsoft.com/office/drawing/2014/main" id="{DB44E664-52EC-452C-8209-1B39F18BBF07}"/>
                </a:ext>
              </a:extLst>
            </p:cNvPr>
            <p:cNvSpPr/>
            <p:nvPr/>
          </p:nvSpPr>
          <p:spPr>
            <a:xfrm>
              <a:off x="9178941" y="503306"/>
              <a:ext cx="233940" cy="514668"/>
            </a:xfrm>
            <a:custGeom>
              <a:avLst/>
              <a:gdLst>
                <a:gd name="connsiteX0" fmla="*/ 57668 w 233939"/>
                <a:gd name="connsiteY0" fmla="*/ 42994 h 514667"/>
                <a:gd name="connsiteX1" fmla="*/ 67026 w 233939"/>
                <a:gd name="connsiteY1" fmla="*/ 54691 h 514667"/>
                <a:gd name="connsiteX2" fmla="*/ 116153 w 233939"/>
                <a:gd name="connsiteY2" fmla="*/ 255880 h 514667"/>
                <a:gd name="connsiteX3" fmla="*/ 155923 w 233939"/>
                <a:gd name="connsiteY3" fmla="*/ 297989 h 514667"/>
                <a:gd name="connsiteX4" fmla="*/ 191014 w 233939"/>
                <a:gd name="connsiteY4" fmla="*/ 302668 h 514667"/>
                <a:gd name="connsiteX5" fmla="*/ 160601 w 233939"/>
                <a:gd name="connsiteY5" fmla="*/ 321383 h 514667"/>
                <a:gd name="connsiteX6" fmla="*/ 116153 w 233939"/>
                <a:gd name="connsiteY6" fmla="*/ 300328 h 514667"/>
                <a:gd name="connsiteX7" fmla="*/ 102117 w 233939"/>
                <a:gd name="connsiteY7" fmla="*/ 384547 h 514667"/>
                <a:gd name="connsiteX8" fmla="*/ 76383 w 233939"/>
                <a:gd name="connsiteY8" fmla="*/ 473444 h 514667"/>
                <a:gd name="connsiteX9" fmla="*/ 67026 w 233939"/>
                <a:gd name="connsiteY9" fmla="*/ 466426 h 514667"/>
                <a:gd name="connsiteX10" fmla="*/ 99777 w 233939"/>
                <a:gd name="connsiteY10" fmla="*/ 272255 h 514667"/>
                <a:gd name="connsiteX11" fmla="*/ 81062 w 233939"/>
                <a:gd name="connsiteY11" fmla="*/ 183358 h 514667"/>
                <a:gd name="connsiteX12" fmla="*/ 57668 w 233939"/>
                <a:gd name="connsiteY12" fmla="*/ 42994 h 514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3939" h="514667">
                  <a:moveTo>
                    <a:pt x="57668" y="42994"/>
                  </a:moveTo>
                  <a:cubicBezTo>
                    <a:pt x="64686" y="50013"/>
                    <a:pt x="64686" y="50013"/>
                    <a:pt x="67026" y="54691"/>
                  </a:cubicBezTo>
                  <a:cubicBezTo>
                    <a:pt x="24916" y="131892"/>
                    <a:pt x="97438" y="136570"/>
                    <a:pt x="116153" y="255880"/>
                  </a:cubicBezTo>
                  <a:cubicBezTo>
                    <a:pt x="118492" y="274595"/>
                    <a:pt x="137207" y="295649"/>
                    <a:pt x="155923" y="297989"/>
                  </a:cubicBezTo>
                  <a:cubicBezTo>
                    <a:pt x="167620" y="300328"/>
                    <a:pt x="179317" y="302668"/>
                    <a:pt x="191014" y="302668"/>
                  </a:cubicBezTo>
                  <a:cubicBezTo>
                    <a:pt x="214408" y="302668"/>
                    <a:pt x="172298" y="326062"/>
                    <a:pt x="160601" y="321383"/>
                  </a:cubicBezTo>
                  <a:cubicBezTo>
                    <a:pt x="139547" y="314365"/>
                    <a:pt x="123171" y="305007"/>
                    <a:pt x="116153" y="300328"/>
                  </a:cubicBezTo>
                  <a:cubicBezTo>
                    <a:pt x="106795" y="295649"/>
                    <a:pt x="106795" y="358813"/>
                    <a:pt x="102117" y="384547"/>
                  </a:cubicBezTo>
                  <a:cubicBezTo>
                    <a:pt x="95098" y="421977"/>
                    <a:pt x="88080" y="440692"/>
                    <a:pt x="76383" y="473444"/>
                  </a:cubicBezTo>
                  <a:cubicBezTo>
                    <a:pt x="71704" y="464086"/>
                    <a:pt x="78723" y="473444"/>
                    <a:pt x="67026" y="466426"/>
                  </a:cubicBezTo>
                  <a:cubicBezTo>
                    <a:pt x="90420" y="398583"/>
                    <a:pt x="99777" y="340098"/>
                    <a:pt x="99777" y="272255"/>
                  </a:cubicBezTo>
                  <a:cubicBezTo>
                    <a:pt x="99777" y="244183"/>
                    <a:pt x="95098" y="204413"/>
                    <a:pt x="81062" y="183358"/>
                  </a:cubicBezTo>
                  <a:cubicBezTo>
                    <a:pt x="36613" y="122534"/>
                    <a:pt x="34274" y="96801"/>
                    <a:pt x="57668" y="42994"/>
                  </a:cubicBezTo>
                  <a:close/>
                </a:path>
              </a:pathLst>
            </a:custGeom>
            <a:solidFill>
              <a:srgbClr val="9F9E9E"/>
            </a:solidFill>
            <a:ln w="23341" cap="flat">
              <a:noFill/>
              <a:prstDash val="solid"/>
              <a:miter/>
            </a:ln>
          </p:spPr>
          <p:txBody>
            <a:bodyPr rtlCol="0" anchor="ctr"/>
            <a:lstStyle/>
            <a:p>
              <a:endParaRPr lang="en-US"/>
            </a:p>
          </p:txBody>
        </p:sp>
        <p:sp>
          <p:nvSpPr>
            <p:cNvPr id="124" name="Freeform: Shape 67">
              <a:extLst>
                <a:ext uri="{FF2B5EF4-FFF2-40B4-BE49-F238E27FC236}">
                  <a16:creationId xmlns:a16="http://schemas.microsoft.com/office/drawing/2014/main" id="{6D14C0D5-BE7A-4912-A934-3D2EB74661F1}"/>
                </a:ext>
              </a:extLst>
            </p:cNvPr>
            <p:cNvSpPr/>
            <p:nvPr/>
          </p:nvSpPr>
          <p:spPr>
            <a:xfrm>
              <a:off x="8540922" y="2405238"/>
              <a:ext cx="467880" cy="210546"/>
            </a:xfrm>
            <a:custGeom>
              <a:avLst/>
              <a:gdLst>
                <a:gd name="connsiteX0" fmla="*/ 42994 w 467879"/>
                <a:gd name="connsiteY0" fmla="*/ 45334 h 210545"/>
                <a:gd name="connsiteX1" fmla="*/ 61710 w 467879"/>
                <a:gd name="connsiteY1" fmla="*/ 42994 h 210545"/>
                <a:gd name="connsiteX2" fmla="*/ 108498 w 467879"/>
                <a:gd name="connsiteY2" fmla="*/ 134231 h 210545"/>
                <a:gd name="connsiteX3" fmla="*/ 234825 w 467879"/>
                <a:gd name="connsiteY3" fmla="*/ 162304 h 210545"/>
                <a:gd name="connsiteX4" fmla="*/ 400922 w 467879"/>
                <a:gd name="connsiteY4" fmla="*/ 117855 h 210545"/>
                <a:gd name="connsiteX5" fmla="*/ 440692 w 467879"/>
                <a:gd name="connsiteY5" fmla="*/ 110837 h 210545"/>
                <a:gd name="connsiteX6" fmla="*/ 426656 w 467879"/>
                <a:gd name="connsiteY6" fmla="*/ 155286 h 210545"/>
                <a:gd name="connsiteX7" fmla="*/ 405601 w 467879"/>
                <a:gd name="connsiteY7" fmla="*/ 127213 h 210545"/>
                <a:gd name="connsiteX8" fmla="*/ 239504 w 467879"/>
                <a:gd name="connsiteY8" fmla="*/ 178680 h 210545"/>
                <a:gd name="connsiteX9" fmla="*/ 99140 w 467879"/>
                <a:gd name="connsiteY9" fmla="*/ 145928 h 210545"/>
                <a:gd name="connsiteX10" fmla="*/ 57031 w 467879"/>
                <a:gd name="connsiteY10" fmla="*/ 75746 h 210545"/>
                <a:gd name="connsiteX11" fmla="*/ 42994 w 467879"/>
                <a:gd name="connsiteY11" fmla="*/ 45334 h 210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7879" h="210545">
                  <a:moveTo>
                    <a:pt x="42994" y="45334"/>
                  </a:moveTo>
                  <a:cubicBezTo>
                    <a:pt x="57031" y="45334"/>
                    <a:pt x="57031" y="45334"/>
                    <a:pt x="61710" y="42994"/>
                  </a:cubicBezTo>
                  <a:cubicBezTo>
                    <a:pt x="78085" y="85104"/>
                    <a:pt x="87443" y="108498"/>
                    <a:pt x="108498" y="134231"/>
                  </a:cubicBezTo>
                  <a:cubicBezTo>
                    <a:pt x="150607" y="188037"/>
                    <a:pt x="190377" y="181019"/>
                    <a:pt x="234825" y="162304"/>
                  </a:cubicBezTo>
                  <a:cubicBezTo>
                    <a:pt x="290971" y="141249"/>
                    <a:pt x="342437" y="124873"/>
                    <a:pt x="400922" y="117855"/>
                  </a:cubicBezTo>
                  <a:cubicBezTo>
                    <a:pt x="417298" y="115516"/>
                    <a:pt x="431335" y="113176"/>
                    <a:pt x="440692" y="110837"/>
                  </a:cubicBezTo>
                  <a:cubicBezTo>
                    <a:pt x="424316" y="129552"/>
                    <a:pt x="431335" y="141249"/>
                    <a:pt x="426656" y="155286"/>
                  </a:cubicBezTo>
                  <a:cubicBezTo>
                    <a:pt x="428995" y="131892"/>
                    <a:pt x="426656" y="122534"/>
                    <a:pt x="405601" y="127213"/>
                  </a:cubicBezTo>
                  <a:cubicBezTo>
                    <a:pt x="342437" y="141249"/>
                    <a:pt x="295649" y="155286"/>
                    <a:pt x="239504" y="178680"/>
                  </a:cubicBezTo>
                  <a:cubicBezTo>
                    <a:pt x="204413" y="190377"/>
                    <a:pt x="145928" y="209092"/>
                    <a:pt x="99140" y="145928"/>
                  </a:cubicBezTo>
                  <a:cubicBezTo>
                    <a:pt x="78085" y="115516"/>
                    <a:pt x="73407" y="103819"/>
                    <a:pt x="57031" y="75746"/>
                  </a:cubicBezTo>
                  <a:cubicBezTo>
                    <a:pt x="52352" y="64049"/>
                    <a:pt x="54691" y="57031"/>
                    <a:pt x="42994" y="45334"/>
                  </a:cubicBezTo>
                  <a:close/>
                </a:path>
              </a:pathLst>
            </a:custGeom>
            <a:solidFill>
              <a:srgbClr val="706E6E"/>
            </a:solidFill>
            <a:ln w="23341" cap="flat">
              <a:noFill/>
              <a:prstDash val="solid"/>
              <a:miter/>
            </a:ln>
          </p:spPr>
          <p:txBody>
            <a:bodyPr rtlCol="0" anchor="ctr"/>
            <a:lstStyle/>
            <a:p>
              <a:endParaRPr lang="en-US"/>
            </a:p>
          </p:txBody>
        </p:sp>
        <p:sp>
          <p:nvSpPr>
            <p:cNvPr id="125" name="Freeform: Shape 68">
              <a:extLst>
                <a:ext uri="{FF2B5EF4-FFF2-40B4-BE49-F238E27FC236}">
                  <a16:creationId xmlns:a16="http://schemas.microsoft.com/office/drawing/2014/main" id="{0D2B7706-7A60-41DC-A548-B9D8F1AE3C55}"/>
                </a:ext>
              </a:extLst>
            </p:cNvPr>
            <p:cNvSpPr/>
            <p:nvPr/>
          </p:nvSpPr>
          <p:spPr>
            <a:xfrm>
              <a:off x="9047229" y="6295659"/>
              <a:ext cx="491274" cy="584850"/>
            </a:xfrm>
            <a:custGeom>
              <a:avLst/>
              <a:gdLst>
                <a:gd name="connsiteX0" fmla="*/ 439696 w 491273"/>
                <a:gd name="connsiteY0" fmla="*/ 361153 h 584849"/>
                <a:gd name="connsiteX1" fmla="*/ 418641 w 491273"/>
                <a:gd name="connsiteY1" fmla="*/ 251201 h 584849"/>
                <a:gd name="connsiteX2" fmla="*/ 418641 w 491273"/>
                <a:gd name="connsiteY2" fmla="*/ 117855 h 584849"/>
                <a:gd name="connsiteX3" fmla="*/ 423320 w 491273"/>
                <a:gd name="connsiteY3" fmla="*/ 50013 h 584849"/>
                <a:gd name="connsiteX4" fmla="*/ 397587 w 491273"/>
                <a:gd name="connsiteY4" fmla="*/ 42994 h 584849"/>
                <a:gd name="connsiteX5" fmla="*/ 399926 w 491273"/>
                <a:gd name="connsiteY5" fmla="*/ 117855 h 584849"/>
                <a:gd name="connsiteX6" fmla="*/ 404605 w 491273"/>
                <a:gd name="connsiteY6" fmla="*/ 279274 h 584849"/>
                <a:gd name="connsiteX7" fmla="*/ 432678 w 491273"/>
                <a:gd name="connsiteY7" fmla="*/ 426656 h 584849"/>
                <a:gd name="connsiteX8" fmla="*/ 357817 w 491273"/>
                <a:gd name="connsiteY8" fmla="*/ 522571 h 584849"/>
                <a:gd name="connsiteX9" fmla="*/ 107501 w 491273"/>
                <a:gd name="connsiteY9" fmla="*/ 515553 h 584849"/>
                <a:gd name="connsiteX10" fmla="*/ 72410 w 491273"/>
                <a:gd name="connsiteY10" fmla="*/ 370510 h 584849"/>
                <a:gd name="connsiteX11" fmla="*/ 116859 w 491273"/>
                <a:gd name="connsiteY11" fmla="*/ 232486 h 584849"/>
                <a:gd name="connsiteX12" fmla="*/ 126216 w 491273"/>
                <a:gd name="connsiteY12" fmla="*/ 61710 h 584849"/>
                <a:gd name="connsiteX13" fmla="*/ 105162 w 491273"/>
                <a:gd name="connsiteY13" fmla="*/ 64050 h 584849"/>
                <a:gd name="connsiteX14" fmla="*/ 105162 w 491273"/>
                <a:gd name="connsiteY14" fmla="*/ 225468 h 584849"/>
                <a:gd name="connsiteX15" fmla="*/ 105162 w 491273"/>
                <a:gd name="connsiteY15" fmla="*/ 225468 h 584849"/>
                <a:gd name="connsiteX16" fmla="*/ 105162 w 491273"/>
                <a:gd name="connsiteY16" fmla="*/ 225468 h 584849"/>
                <a:gd name="connsiteX17" fmla="*/ 56034 w 491273"/>
                <a:gd name="connsiteY17" fmla="*/ 372850 h 584849"/>
                <a:gd name="connsiteX18" fmla="*/ 98143 w 491273"/>
                <a:gd name="connsiteY18" fmla="*/ 531929 h 584849"/>
                <a:gd name="connsiteX19" fmla="*/ 98143 w 491273"/>
                <a:gd name="connsiteY19" fmla="*/ 531929 h 584849"/>
                <a:gd name="connsiteX20" fmla="*/ 177683 w 491273"/>
                <a:gd name="connsiteY20" fmla="*/ 543626 h 584849"/>
                <a:gd name="connsiteX21" fmla="*/ 353138 w 491273"/>
                <a:gd name="connsiteY21" fmla="*/ 543626 h 584849"/>
                <a:gd name="connsiteX22" fmla="*/ 453732 w 491273"/>
                <a:gd name="connsiteY22" fmla="*/ 440692 h 584849"/>
                <a:gd name="connsiteX23" fmla="*/ 439696 w 491273"/>
                <a:gd name="connsiteY23" fmla="*/ 361153 h 584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91273" h="584849">
                  <a:moveTo>
                    <a:pt x="439696" y="361153"/>
                  </a:moveTo>
                  <a:cubicBezTo>
                    <a:pt x="427999" y="326062"/>
                    <a:pt x="420981" y="288631"/>
                    <a:pt x="418641" y="251201"/>
                  </a:cubicBezTo>
                  <a:cubicBezTo>
                    <a:pt x="413962" y="197395"/>
                    <a:pt x="418641" y="171661"/>
                    <a:pt x="418641" y="117855"/>
                  </a:cubicBezTo>
                  <a:cubicBezTo>
                    <a:pt x="418641" y="92122"/>
                    <a:pt x="416302" y="71067"/>
                    <a:pt x="423320" y="50013"/>
                  </a:cubicBezTo>
                  <a:cubicBezTo>
                    <a:pt x="413962" y="50013"/>
                    <a:pt x="409284" y="45334"/>
                    <a:pt x="397587" y="42994"/>
                  </a:cubicBezTo>
                  <a:cubicBezTo>
                    <a:pt x="397587" y="57031"/>
                    <a:pt x="402265" y="108498"/>
                    <a:pt x="399926" y="117855"/>
                  </a:cubicBezTo>
                  <a:cubicBezTo>
                    <a:pt x="392908" y="183358"/>
                    <a:pt x="399926" y="244183"/>
                    <a:pt x="404605" y="279274"/>
                  </a:cubicBezTo>
                  <a:cubicBezTo>
                    <a:pt x="416302" y="328401"/>
                    <a:pt x="427999" y="372850"/>
                    <a:pt x="432678" y="426656"/>
                  </a:cubicBezTo>
                  <a:cubicBezTo>
                    <a:pt x="437356" y="489820"/>
                    <a:pt x="418641" y="508535"/>
                    <a:pt x="357817" y="522571"/>
                  </a:cubicBezTo>
                  <a:cubicBezTo>
                    <a:pt x="304011" y="534268"/>
                    <a:pt x="180022" y="536608"/>
                    <a:pt x="107501" y="515553"/>
                  </a:cubicBezTo>
                  <a:cubicBezTo>
                    <a:pt x="74749" y="508535"/>
                    <a:pt x="37319" y="452389"/>
                    <a:pt x="72410" y="370510"/>
                  </a:cubicBezTo>
                  <a:cubicBezTo>
                    <a:pt x="86446" y="337759"/>
                    <a:pt x="112180" y="255880"/>
                    <a:pt x="116859" y="232486"/>
                  </a:cubicBezTo>
                  <a:cubicBezTo>
                    <a:pt x="133234" y="178680"/>
                    <a:pt x="133234" y="124873"/>
                    <a:pt x="126216" y="61710"/>
                  </a:cubicBezTo>
                  <a:cubicBezTo>
                    <a:pt x="119198" y="61710"/>
                    <a:pt x="112180" y="64050"/>
                    <a:pt x="105162" y="64050"/>
                  </a:cubicBezTo>
                  <a:cubicBezTo>
                    <a:pt x="119198" y="122535"/>
                    <a:pt x="112180" y="183358"/>
                    <a:pt x="105162" y="225468"/>
                  </a:cubicBezTo>
                  <a:lnTo>
                    <a:pt x="105162" y="225468"/>
                  </a:lnTo>
                  <a:cubicBezTo>
                    <a:pt x="105162" y="225468"/>
                    <a:pt x="105162" y="225468"/>
                    <a:pt x="105162" y="225468"/>
                  </a:cubicBezTo>
                  <a:cubicBezTo>
                    <a:pt x="91125" y="274595"/>
                    <a:pt x="74749" y="326062"/>
                    <a:pt x="56034" y="372850"/>
                  </a:cubicBezTo>
                  <a:cubicBezTo>
                    <a:pt x="27961" y="443032"/>
                    <a:pt x="46677" y="503856"/>
                    <a:pt x="98143" y="531929"/>
                  </a:cubicBezTo>
                  <a:lnTo>
                    <a:pt x="98143" y="531929"/>
                  </a:lnTo>
                  <a:cubicBezTo>
                    <a:pt x="123877" y="541287"/>
                    <a:pt x="149610" y="543626"/>
                    <a:pt x="177683" y="543626"/>
                  </a:cubicBezTo>
                  <a:cubicBezTo>
                    <a:pt x="240847" y="550644"/>
                    <a:pt x="294653" y="548305"/>
                    <a:pt x="353138" y="543626"/>
                  </a:cubicBezTo>
                  <a:cubicBezTo>
                    <a:pt x="435017" y="534268"/>
                    <a:pt x="453732" y="517893"/>
                    <a:pt x="453732" y="440692"/>
                  </a:cubicBezTo>
                  <a:cubicBezTo>
                    <a:pt x="451393" y="417298"/>
                    <a:pt x="446714" y="389226"/>
                    <a:pt x="439696" y="361153"/>
                  </a:cubicBezTo>
                  <a:close/>
                </a:path>
              </a:pathLst>
            </a:custGeom>
            <a:solidFill>
              <a:srgbClr val="5D5A5A"/>
            </a:solidFill>
            <a:ln w="23341" cap="flat">
              <a:noFill/>
              <a:prstDash val="solid"/>
              <a:miter/>
            </a:ln>
          </p:spPr>
          <p:txBody>
            <a:bodyPr rtlCol="0" anchor="ctr"/>
            <a:lstStyle/>
            <a:p>
              <a:endParaRPr lang="en-US"/>
            </a:p>
          </p:txBody>
        </p:sp>
        <p:sp>
          <p:nvSpPr>
            <p:cNvPr id="126" name="Freeform: Shape 69">
              <a:extLst>
                <a:ext uri="{FF2B5EF4-FFF2-40B4-BE49-F238E27FC236}">
                  <a16:creationId xmlns:a16="http://schemas.microsoft.com/office/drawing/2014/main" id="{17A7915C-EA47-4D09-A607-0668D5705C38}"/>
                </a:ext>
              </a:extLst>
            </p:cNvPr>
            <p:cNvSpPr/>
            <p:nvPr/>
          </p:nvSpPr>
          <p:spPr>
            <a:xfrm>
              <a:off x="8559637" y="1946560"/>
              <a:ext cx="1660973" cy="655032"/>
            </a:xfrm>
            <a:custGeom>
              <a:avLst/>
              <a:gdLst>
                <a:gd name="connsiteX0" fmla="*/ 421977 w 1660973"/>
                <a:gd name="connsiteY0" fmla="*/ 569515 h 655031"/>
                <a:gd name="connsiteX1" fmla="*/ 216110 w 1660973"/>
                <a:gd name="connsiteY1" fmla="*/ 620982 h 655031"/>
                <a:gd name="connsiteX2" fmla="*/ 106158 w 1660973"/>
                <a:gd name="connsiteY2" fmla="*/ 611624 h 655031"/>
                <a:gd name="connsiteX3" fmla="*/ 42994 w 1660973"/>
                <a:gd name="connsiteY3" fmla="*/ 501672 h 655031"/>
                <a:gd name="connsiteX4" fmla="*/ 166983 w 1660973"/>
                <a:gd name="connsiteY4" fmla="*/ 370666 h 655031"/>
                <a:gd name="connsiteX5" fmla="*/ 503856 w 1660973"/>
                <a:gd name="connsiteY5" fmla="*/ 267732 h 655031"/>
                <a:gd name="connsiteX6" fmla="*/ 716741 w 1660973"/>
                <a:gd name="connsiteY6" fmla="*/ 232641 h 655031"/>
                <a:gd name="connsiteX7" fmla="*/ 969396 w 1660973"/>
                <a:gd name="connsiteY7" fmla="*/ 171817 h 655031"/>
                <a:gd name="connsiteX8" fmla="*/ 1203336 w 1660973"/>
                <a:gd name="connsiteY8" fmla="*/ 61865 h 655031"/>
                <a:gd name="connsiteX9" fmla="*/ 1626768 w 1660973"/>
                <a:gd name="connsiteY9" fmla="*/ 82920 h 655031"/>
                <a:gd name="connsiteX10" fmla="*/ 1640804 w 1660973"/>
                <a:gd name="connsiteY10" fmla="*/ 94617 h 655031"/>
                <a:gd name="connsiteX11" fmla="*/ 1624428 w 1660973"/>
                <a:gd name="connsiteY11" fmla="*/ 110993 h 655031"/>
                <a:gd name="connsiteX12" fmla="*/ 1551907 w 1660973"/>
                <a:gd name="connsiteY12" fmla="*/ 118011 h 655031"/>
                <a:gd name="connsiteX13" fmla="*/ 1467688 w 1660973"/>
                <a:gd name="connsiteY13" fmla="*/ 103975 h 655031"/>
                <a:gd name="connsiteX14" fmla="*/ 1369434 w 1660973"/>
                <a:gd name="connsiteY14" fmla="*/ 99296 h 655031"/>
                <a:gd name="connsiteX15" fmla="*/ 1467688 w 1660973"/>
                <a:gd name="connsiteY15" fmla="*/ 122690 h 655031"/>
                <a:gd name="connsiteX16" fmla="*/ 1416222 w 1660973"/>
                <a:gd name="connsiteY16" fmla="*/ 155441 h 655031"/>
                <a:gd name="connsiteX17" fmla="*/ 1313288 w 1660973"/>
                <a:gd name="connsiteY17" fmla="*/ 143744 h 655031"/>
                <a:gd name="connsiteX18" fmla="*/ 1271179 w 1660973"/>
                <a:gd name="connsiteY18" fmla="*/ 153102 h 655031"/>
                <a:gd name="connsiteX19" fmla="*/ 1313288 w 1660973"/>
                <a:gd name="connsiteY19" fmla="*/ 155441 h 655031"/>
                <a:gd name="connsiteX20" fmla="*/ 1383470 w 1660973"/>
                <a:gd name="connsiteY20" fmla="*/ 174157 h 655031"/>
                <a:gd name="connsiteX21" fmla="*/ 1231409 w 1660973"/>
                <a:gd name="connsiteY21" fmla="*/ 216266 h 655031"/>
                <a:gd name="connsiteX22" fmla="*/ 1037239 w 1660973"/>
                <a:gd name="connsiteY22" fmla="*/ 249017 h 655031"/>
                <a:gd name="connsiteX23" fmla="*/ 997469 w 1660973"/>
                <a:gd name="connsiteY23" fmla="*/ 277090 h 655031"/>
                <a:gd name="connsiteX24" fmla="*/ 943663 w 1660973"/>
                <a:gd name="connsiteY24" fmla="*/ 312181 h 655031"/>
                <a:gd name="connsiteX25" fmla="*/ 793941 w 1660973"/>
                <a:gd name="connsiteY25" fmla="*/ 403418 h 655031"/>
                <a:gd name="connsiteX26" fmla="*/ 421977 w 1660973"/>
                <a:gd name="connsiteY26" fmla="*/ 569515 h 655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660973" h="655031">
                  <a:moveTo>
                    <a:pt x="421977" y="569515"/>
                  </a:moveTo>
                  <a:cubicBezTo>
                    <a:pt x="412619" y="571854"/>
                    <a:pt x="295649" y="588230"/>
                    <a:pt x="216110" y="620982"/>
                  </a:cubicBezTo>
                  <a:cubicBezTo>
                    <a:pt x="174001" y="639697"/>
                    <a:pt x="136570" y="642036"/>
                    <a:pt x="106158" y="611624"/>
                  </a:cubicBezTo>
                  <a:cubicBezTo>
                    <a:pt x="75746" y="578873"/>
                    <a:pt x="59370" y="548460"/>
                    <a:pt x="42994" y="501672"/>
                  </a:cubicBezTo>
                  <a:cubicBezTo>
                    <a:pt x="120195" y="436169"/>
                    <a:pt x="106158" y="415115"/>
                    <a:pt x="166983" y="370666"/>
                  </a:cubicBezTo>
                  <a:cubicBezTo>
                    <a:pt x="368171" y="246678"/>
                    <a:pt x="452389" y="270072"/>
                    <a:pt x="503856" y="267732"/>
                  </a:cubicBezTo>
                  <a:cubicBezTo>
                    <a:pt x="562341" y="260714"/>
                    <a:pt x="630184" y="260714"/>
                    <a:pt x="716741" y="232641"/>
                  </a:cubicBezTo>
                  <a:cubicBezTo>
                    <a:pt x="831372" y="197550"/>
                    <a:pt x="887517" y="195211"/>
                    <a:pt x="969396" y="171817"/>
                  </a:cubicBezTo>
                  <a:cubicBezTo>
                    <a:pt x="1077009" y="143744"/>
                    <a:pt x="1130815" y="92278"/>
                    <a:pt x="1203336" y="61865"/>
                  </a:cubicBezTo>
                  <a:cubicBezTo>
                    <a:pt x="1367094" y="29114"/>
                    <a:pt x="1477046" y="40811"/>
                    <a:pt x="1626768" y="82920"/>
                  </a:cubicBezTo>
                  <a:cubicBezTo>
                    <a:pt x="1633786" y="85259"/>
                    <a:pt x="1640804" y="85259"/>
                    <a:pt x="1640804" y="94617"/>
                  </a:cubicBezTo>
                  <a:cubicBezTo>
                    <a:pt x="1643143" y="106314"/>
                    <a:pt x="1633786" y="108653"/>
                    <a:pt x="1624428" y="110993"/>
                  </a:cubicBezTo>
                  <a:cubicBezTo>
                    <a:pt x="1601034" y="120350"/>
                    <a:pt x="1579980" y="129708"/>
                    <a:pt x="1551907" y="118011"/>
                  </a:cubicBezTo>
                  <a:cubicBezTo>
                    <a:pt x="1526173" y="106314"/>
                    <a:pt x="1495761" y="108653"/>
                    <a:pt x="1467688" y="103975"/>
                  </a:cubicBezTo>
                  <a:cubicBezTo>
                    <a:pt x="1439616" y="92278"/>
                    <a:pt x="1402185" y="89938"/>
                    <a:pt x="1369434" y="99296"/>
                  </a:cubicBezTo>
                  <a:cubicBezTo>
                    <a:pt x="1402185" y="103975"/>
                    <a:pt x="1446634" y="108653"/>
                    <a:pt x="1467688" y="122690"/>
                  </a:cubicBezTo>
                  <a:cubicBezTo>
                    <a:pt x="1470028" y="169478"/>
                    <a:pt x="1434937" y="150763"/>
                    <a:pt x="1416222" y="155441"/>
                  </a:cubicBezTo>
                  <a:cubicBezTo>
                    <a:pt x="1385809" y="148423"/>
                    <a:pt x="1339021" y="139066"/>
                    <a:pt x="1313288" y="143744"/>
                  </a:cubicBezTo>
                  <a:cubicBezTo>
                    <a:pt x="1299252" y="148423"/>
                    <a:pt x="1278197" y="150763"/>
                    <a:pt x="1271179" y="153102"/>
                  </a:cubicBezTo>
                  <a:cubicBezTo>
                    <a:pt x="1278197" y="155441"/>
                    <a:pt x="1296912" y="157781"/>
                    <a:pt x="1313288" y="155441"/>
                  </a:cubicBezTo>
                  <a:cubicBezTo>
                    <a:pt x="1350718" y="150763"/>
                    <a:pt x="1374112" y="153102"/>
                    <a:pt x="1383470" y="174157"/>
                  </a:cubicBezTo>
                  <a:cubicBezTo>
                    <a:pt x="1334343" y="192872"/>
                    <a:pt x="1278197" y="185854"/>
                    <a:pt x="1231409" y="216266"/>
                  </a:cubicBezTo>
                  <a:cubicBezTo>
                    <a:pt x="1165906" y="227963"/>
                    <a:pt x="1102742" y="239660"/>
                    <a:pt x="1037239" y="249017"/>
                  </a:cubicBezTo>
                  <a:cubicBezTo>
                    <a:pt x="1018524" y="251357"/>
                    <a:pt x="1006827" y="260714"/>
                    <a:pt x="997469" y="277090"/>
                  </a:cubicBezTo>
                  <a:cubicBezTo>
                    <a:pt x="992790" y="284108"/>
                    <a:pt x="964718" y="298145"/>
                    <a:pt x="943663" y="312181"/>
                  </a:cubicBezTo>
                  <a:cubicBezTo>
                    <a:pt x="889857" y="344933"/>
                    <a:pt x="843069" y="373005"/>
                    <a:pt x="793941" y="403418"/>
                  </a:cubicBezTo>
                  <a:cubicBezTo>
                    <a:pt x="676972" y="478278"/>
                    <a:pt x="560002" y="534424"/>
                    <a:pt x="421977" y="569515"/>
                  </a:cubicBezTo>
                  <a:close/>
                </a:path>
              </a:pathLst>
            </a:custGeom>
            <a:solidFill>
              <a:schemeClr val="bg1">
                <a:lumMod val="85000"/>
              </a:schemeClr>
            </a:solidFill>
            <a:ln w="23341" cap="flat">
              <a:noFill/>
              <a:prstDash val="solid"/>
              <a:miter/>
            </a:ln>
          </p:spPr>
          <p:txBody>
            <a:bodyPr rtlCol="0" anchor="ctr"/>
            <a:lstStyle/>
            <a:p>
              <a:endParaRPr lang="en-US"/>
            </a:p>
          </p:txBody>
        </p:sp>
        <p:sp>
          <p:nvSpPr>
            <p:cNvPr id="127" name="Freeform: Shape 70">
              <a:extLst>
                <a:ext uri="{FF2B5EF4-FFF2-40B4-BE49-F238E27FC236}">
                  <a16:creationId xmlns:a16="http://schemas.microsoft.com/office/drawing/2014/main" id="{B6924A1B-7946-4C74-B038-E08866B32C75}"/>
                </a:ext>
              </a:extLst>
            </p:cNvPr>
            <p:cNvSpPr/>
            <p:nvPr/>
          </p:nvSpPr>
          <p:spPr>
            <a:xfrm>
              <a:off x="9989523" y="2036256"/>
              <a:ext cx="772002" cy="561456"/>
            </a:xfrm>
            <a:custGeom>
              <a:avLst/>
              <a:gdLst>
                <a:gd name="connsiteX0" fmla="*/ 688156 w 772001"/>
                <a:gd name="connsiteY0" fmla="*/ 44691 h 561455"/>
                <a:gd name="connsiteX1" fmla="*/ 730265 w 772001"/>
                <a:gd name="connsiteY1" fmla="*/ 54048 h 561455"/>
                <a:gd name="connsiteX2" fmla="*/ 709211 w 772001"/>
                <a:gd name="connsiteY2" fmla="*/ 89139 h 561455"/>
                <a:gd name="connsiteX3" fmla="*/ 381695 w 772001"/>
                <a:gd name="connsiteY3" fmla="*/ 376885 h 561455"/>
                <a:gd name="connsiteX4" fmla="*/ 180506 w 772001"/>
                <a:gd name="connsiteY4" fmla="*/ 514910 h 561455"/>
                <a:gd name="connsiteX5" fmla="*/ 51839 w 772001"/>
                <a:gd name="connsiteY5" fmla="*/ 437710 h 561455"/>
                <a:gd name="connsiteX6" fmla="*/ 222615 w 772001"/>
                <a:gd name="connsiteY6" fmla="*/ 210788 h 561455"/>
                <a:gd name="connsiteX7" fmla="*/ 253028 w 772001"/>
                <a:gd name="connsiteY7" fmla="*/ 199091 h 561455"/>
                <a:gd name="connsiteX8" fmla="*/ 243670 w 772001"/>
                <a:gd name="connsiteY8" fmla="*/ 178036 h 561455"/>
                <a:gd name="connsiteX9" fmla="*/ 208579 w 772001"/>
                <a:gd name="connsiteY9" fmla="*/ 140606 h 561455"/>
                <a:gd name="connsiteX10" fmla="*/ 269403 w 772001"/>
                <a:gd name="connsiteY10" fmla="*/ 135927 h 561455"/>
                <a:gd name="connsiteX11" fmla="*/ 332567 w 772001"/>
                <a:gd name="connsiteY11" fmla="*/ 161661 h 561455"/>
                <a:gd name="connsiteX12" fmla="*/ 332567 w 772001"/>
                <a:gd name="connsiteY12" fmla="*/ 114873 h 561455"/>
                <a:gd name="connsiteX13" fmla="*/ 391052 w 772001"/>
                <a:gd name="connsiteY13" fmla="*/ 114873 h 561455"/>
                <a:gd name="connsiteX14" fmla="*/ 503343 w 772001"/>
                <a:gd name="connsiteY14" fmla="*/ 112533 h 561455"/>
                <a:gd name="connsiteX15" fmla="*/ 622653 w 772001"/>
                <a:gd name="connsiteY15" fmla="*/ 86800 h 561455"/>
                <a:gd name="connsiteX16" fmla="*/ 688156 w 772001"/>
                <a:gd name="connsiteY16" fmla="*/ 44691 h 56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72001" h="561455">
                  <a:moveTo>
                    <a:pt x="688156" y="44691"/>
                  </a:moveTo>
                  <a:cubicBezTo>
                    <a:pt x="702192" y="49369"/>
                    <a:pt x="720908" y="32994"/>
                    <a:pt x="730265" y="54048"/>
                  </a:cubicBezTo>
                  <a:cubicBezTo>
                    <a:pt x="739623" y="72763"/>
                    <a:pt x="718568" y="77442"/>
                    <a:pt x="709211" y="89139"/>
                  </a:cubicBezTo>
                  <a:cubicBezTo>
                    <a:pt x="608616" y="194412"/>
                    <a:pt x="491646" y="280970"/>
                    <a:pt x="381695" y="376885"/>
                  </a:cubicBezTo>
                  <a:cubicBezTo>
                    <a:pt x="320870" y="430692"/>
                    <a:pt x="250688" y="472801"/>
                    <a:pt x="180506" y="514910"/>
                  </a:cubicBezTo>
                  <a:cubicBezTo>
                    <a:pt x="91609" y="535965"/>
                    <a:pt x="72894" y="524268"/>
                    <a:pt x="51839" y="437710"/>
                  </a:cubicBezTo>
                  <a:cubicBezTo>
                    <a:pt x="19088" y="302025"/>
                    <a:pt x="77573" y="222485"/>
                    <a:pt x="222615" y="210788"/>
                  </a:cubicBezTo>
                  <a:cubicBezTo>
                    <a:pt x="234312" y="210788"/>
                    <a:pt x="246009" y="210788"/>
                    <a:pt x="253028" y="199091"/>
                  </a:cubicBezTo>
                  <a:cubicBezTo>
                    <a:pt x="257706" y="189733"/>
                    <a:pt x="250688" y="185055"/>
                    <a:pt x="243670" y="178036"/>
                  </a:cubicBezTo>
                  <a:cubicBezTo>
                    <a:pt x="231973" y="164000"/>
                    <a:pt x="199221" y="161661"/>
                    <a:pt x="208579" y="140606"/>
                  </a:cubicBezTo>
                  <a:cubicBezTo>
                    <a:pt x="220276" y="117212"/>
                    <a:pt x="248349" y="131248"/>
                    <a:pt x="269403" y="135927"/>
                  </a:cubicBezTo>
                  <a:cubicBezTo>
                    <a:pt x="290458" y="145285"/>
                    <a:pt x="313852" y="147624"/>
                    <a:pt x="332567" y="161661"/>
                  </a:cubicBezTo>
                  <a:cubicBezTo>
                    <a:pt x="344264" y="142945"/>
                    <a:pt x="313852" y="131248"/>
                    <a:pt x="332567" y="114873"/>
                  </a:cubicBezTo>
                  <a:cubicBezTo>
                    <a:pt x="353622" y="91479"/>
                    <a:pt x="372337" y="98497"/>
                    <a:pt x="391052" y="114873"/>
                  </a:cubicBezTo>
                  <a:cubicBezTo>
                    <a:pt x="430822" y="168679"/>
                    <a:pt x="465913" y="121891"/>
                    <a:pt x="503343" y="112533"/>
                  </a:cubicBezTo>
                  <a:cubicBezTo>
                    <a:pt x="540774" y="100836"/>
                    <a:pt x="566507" y="42351"/>
                    <a:pt x="622653" y="86800"/>
                  </a:cubicBezTo>
                  <a:cubicBezTo>
                    <a:pt x="632010" y="100836"/>
                    <a:pt x="667101" y="63406"/>
                    <a:pt x="688156" y="44691"/>
                  </a:cubicBezTo>
                  <a:close/>
                </a:path>
              </a:pathLst>
            </a:custGeom>
            <a:solidFill>
              <a:schemeClr val="bg1">
                <a:lumMod val="85000"/>
              </a:schemeClr>
            </a:solidFill>
            <a:ln w="23341" cap="flat">
              <a:noFill/>
              <a:prstDash val="solid"/>
              <a:miter/>
            </a:ln>
          </p:spPr>
          <p:txBody>
            <a:bodyPr rtlCol="0" anchor="ctr"/>
            <a:lstStyle/>
            <a:p>
              <a:endParaRPr lang="en-US"/>
            </a:p>
          </p:txBody>
        </p:sp>
        <p:sp>
          <p:nvSpPr>
            <p:cNvPr id="128" name="Freeform: Shape 71">
              <a:extLst>
                <a:ext uri="{FF2B5EF4-FFF2-40B4-BE49-F238E27FC236}">
                  <a16:creationId xmlns:a16="http://schemas.microsoft.com/office/drawing/2014/main" id="{B5B85A94-8507-4B90-9478-1EAE3BF86449}"/>
                </a:ext>
              </a:extLst>
            </p:cNvPr>
            <p:cNvSpPr/>
            <p:nvPr/>
          </p:nvSpPr>
          <p:spPr>
            <a:xfrm>
              <a:off x="10218271" y="2115152"/>
              <a:ext cx="163758" cy="140364"/>
            </a:xfrm>
            <a:custGeom>
              <a:avLst/>
              <a:gdLst>
                <a:gd name="connsiteX0" fmla="*/ 106158 w 163757"/>
                <a:gd name="connsiteY0" fmla="*/ 42994 h 140363"/>
                <a:gd name="connsiteX1" fmla="*/ 122534 w 163757"/>
                <a:gd name="connsiteY1" fmla="*/ 96801 h 140363"/>
                <a:gd name="connsiteX2" fmla="*/ 61710 w 163757"/>
                <a:gd name="connsiteY2" fmla="*/ 71067 h 140363"/>
                <a:gd name="connsiteX3" fmla="*/ 42994 w 163757"/>
                <a:gd name="connsiteY3" fmla="*/ 57031 h 140363"/>
                <a:gd name="connsiteX4" fmla="*/ 61710 w 163757"/>
                <a:gd name="connsiteY4" fmla="*/ 59370 h 140363"/>
                <a:gd name="connsiteX5" fmla="*/ 115516 w 163757"/>
                <a:gd name="connsiteY5" fmla="*/ 89782 h 140363"/>
                <a:gd name="connsiteX6" fmla="*/ 106158 w 163757"/>
                <a:gd name="connsiteY6" fmla="*/ 42994 h 140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3757" h="140363">
                  <a:moveTo>
                    <a:pt x="106158" y="42994"/>
                  </a:moveTo>
                  <a:cubicBezTo>
                    <a:pt x="110837" y="66388"/>
                    <a:pt x="143589" y="87443"/>
                    <a:pt x="122534" y="96801"/>
                  </a:cubicBezTo>
                  <a:cubicBezTo>
                    <a:pt x="96801" y="110837"/>
                    <a:pt x="92122" y="85104"/>
                    <a:pt x="61710" y="71067"/>
                  </a:cubicBezTo>
                  <a:cubicBezTo>
                    <a:pt x="54691" y="68728"/>
                    <a:pt x="47673" y="61710"/>
                    <a:pt x="42994" y="57031"/>
                  </a:cubicBezTo>
                  <a:cubicBezTo>
                    <a:pt x="47673" y="57031"/>
                    <a:pt x="59370" y="59370"/>
                    <a:pt x="61710" y="59370"/>
                  </a:cubicBezTo>
                  <a:cubicBezTo>
                    <a:pt x="71067" y="61710"/>
                    <a:pt x="94461" y="94461"/>
                    <a:pt x="115516" y="89782"/>
                  </a:cubicBezTo>
                  <a:cubicBezTo>
                    <a:pt x="129552" y="87443"/>
                    <a:pt x="89782" y="50013"/>
                    <a:pt x="106158" y="42994"/>
                  </a:cubicBezTo>
                  <a:close/>
                </a:path>
              </a:pathLst>
            </a:custGeom>
            <a:solidFill>
              <a:srgbClr val="737171"/>
            </a:solidFill>
            <a:ln w="23341" cap="flat">
              <a:noFill/>
              <a:prstDash val="solid"/>
              <a:miter/>
            </a:ln>
          </p:spPr>
          <p:txBody>
            <a:bodyPr rtlCol="0" anchor="ctr"/>
            <a:lstStyle/>
            <a:p>
              <a:endParaRPr lang="en-US"/>
            </a:p>
          </p:txBody>
        </p:sp>
        <p:sp>
          <p:nvSpPr>
            <p:cNvPr id="129" name="Freeform: Shape 72">
              <a:extLst>
                <a:ext uri="{FF2B5EF4-FFF2-40B4-BE49-F238E27FC236}">
                  <a16:creationId xmlns:a16="http://schemas.microsoft.com/office/drawing/2014/main" id="{C4551A66-FC1F-439C-B72C-529D9FFAD147}"/>
                </a:ext>
              </a:extLst>
            </p:cNvPr>
            <p:cNvSpPr/>
            <p:nvPr/>
          </p:nvSpPr>
          <p:spPr>
            <a:xfrm>
              <a:off x="10339920" y="2109185"/>
              <a:ext cx="163758" cy="140364"/>
            </a:xfrm>
            <a:custGeom>
              <a:avLst/>
              <a:gdLst>
                <a:gd name="connsiteX0" fmla="*/ 110837 w 163757"/>
                <a:gd name="connsiteY0" fmla="*/ 46623 h 140363"/>
                <a:gd name="connsiteX1" fmla="*/ 89782 w 163757"/>
                <a:gd name="connsiteY1" fmla="*/ 72356 h 140363"/>
                <a:gd name="connsiteX2" fmla="*/ 64049 w 163757"/>
                <a:gd name="connsiteY2" fmla="*/ 72356 h 140363"/>
                <a:gd name="connsiteX3" fmla="*/ 66388 w 163757"/>
                <a:gd name="connsiteY3" fmla="*/ 48962 h 140363"/>
                <a:gd name="connsiteX4" fmla="*/ 42994 w 163757"/>
                <a:gd name="connsiteY4" fmla="*/ 51302 h 140363"/>
                <a:gd name="connsiteX5" fmla="*/ 106158 w 163757"/>
                <a:gd name="connsiteY5" fmla="*/ 74696 h 140363"/>
                <a:gd name="connsiteX6" fmla="*/ 136570 w 163757"/>
                <a:gd name="connsiteY6" fmla="*/ 48962 h 140363"/>
                <a:gd name="connsiteX7" fmla="*/ 110837 w 163757"/>
                <a:gd name="connsiteY7" fmla="*/ 46623 h 140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3757" h="140363">
                  <a:moveTo>
                    <a:pt x="110837" y="46623"/>
                  </a:moveTo>
                  <a:cubicBezTo>
                    <a:pt x="108497" y="58320"/>
                    <a:pt x="96800" y="65338"/>
                    <a:pt x="89782" y="72356"/>
                  </a:cubicBezTo>
                  <a:cubicBezTo>
                    <a:pt x="80425" y="79374"/>
                    <a:pt x="68728" y="81714"/>
                    <a:pt x="64049" y="72356"/>
                  </a:cubicBezTo>
                  <a:cubicBezTo>
                    <a:pt x="54691" y="55980"/>
                    <a:pt x="61709" y="58320"/>
                    <a:pt x="66388" y="48962"/>
                  </a:cubicBezTo>
                  <a:cubicBezTo>
                    <a:pt x="52352" y="48962"/>
                    <a:pt x="59370" y="51302"/>
                    <a:pt x="42994" y="51302"/>
                  </a:cubicBezTo>
                  <a:cubicBezTo>
                    <a:pt x="64049" y="109787"/>
                    <a:pt x="59370" y="107447"/>
                    <a:pt x="106158" y="74696"/>
                  </a:cubicBezTo>
                  <a:cubicBezTo>
                    <a:pt x="120194" y="65338"/>
                    <a:pt x="124873" y="58320"/>
                    <a:pt x="136570" y="48962"/>
                  </a:cubicBezTo>
                  <a:cubicBezTo>
                    <a:pt x="122534" y="48962"/>
                    <a:pt x="122534" y="37265"/>
                    <a:pt x="110837" y="46623"/>
                  </a:cubicBezTo>
                  <a:close/>
                </a:path>
              </a:pathLst>
            </a:custGeom>
            <a:solidFill>
              <a:srgbClr val="6C6969"/>
            </a:solidFill>
            <a:ln w="23341" cap="flat">
              <a:noFill/>
              <a:prstDash val="solid"/>
              <a:miter/>
            </a:ln>
          </p:spPr>
          <p:txBody>
            <a:bodyPr rtlCol="0" anchor="ctr"/>
            <a:lstStyle/>
            <a:p>
              <a:endParaRPr lang="en-US"/>
            </a:p>
          </p:txBody>
        </p:sp>
        <p:sp>
          <p:nvSpPr>
            <p:cNvPr id="130" name="Freeform: Shape 73">
              <a:extLst>
                <a:ext uri="{FF2B5EF4-FFF2-40B4-BE49-F238E27FC236}">
                  <a16:creationId xmlns:a16="http://schemas.microsoft.com/office/drawing/2014/main" id="{9FF06D48-A9EB-468B-BC79-5DC17CC33F94}"/>
                </a:ext>
              </a:extLst>
            </p:cNvPr>
            <p:cNvSpPr/>
            <p:nvPr/>
          </p:nvSpPr>
          <p:spPr>
            <a:xfrm>
              <a:off x="10473266" y="2083394"/>
              <a:ext cx="140364" cy="116970"/>
            </a:xfrm>
            <a:custGeom>
              <a:avLst/>
              <a:gdLst>
                <a:gd name="connsiteX0" fmla="*/ 94461 w 140363"/>
                <a:gd name="connsiteY0" fmla="*/ 46680 h 116969"/>
                <a:gd name="connsiteX1" fmla="*/ 78085 w 140363"/>
                <a:gd name="connsiteY1" fmla="*/ 72413 h 116969"/>
                <a:gd name="connsiteX2" fmla="*/ 59370 w 140363"/>
                <a:gd name="connsiteY2" fmla="*/ 72413 h 116969"/>
                <a:gd name="connsiteX3" fmla="*/ 61710 w 140363"/>
                <a:gd name="connsiteY3" fmla="*/ 49019 h 116969"/>
                <a:gd name="connsiteX4" fmla="*/ 42994 w 140363"/>
                <a:gd name="connsiteY4" fmla="*/ 49019 h 116969"/>
                <a:gd name="connsiteX5" fmla="*/ 89782 w 140363"/>
                <a:gd name="connsiteY5" fmla="*/ 72413 h 116969"/>
                <a:gd name="connsiteX6" fmla="*/ 113176 w 140363"/>
                <a:gd name="connsiteY6" fmla="*/ 46680 h 116969"/>
                <a:gd name="connsiteX7" fmla="*/ 94461 w 140363"/>
                <a:gd name="connsiteY7" fmla="*/ 46680 h 116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0363" h="116969">
                  <a:moveTo>
                    <a:pt x="94461" y="46680"/>
                  </a:moveTo>
                  <a:cubicBezTo>
                    <a:pt x="92122" y="58377"/>
                    <a:pt x="85104" y="65395"/>
                    <a:pt x="78085" y="72413"/>
                  </a:cubicBezTo>
                  <a:cubicBezTo>
                    <a:pt x="71067" y="79432"/>
                    <a:pt x="64049" y="81771"/>
                    <a:pt x="59370" y="72413"/>
                  </a:cubicBezTo>
                  <a:cubicBezTo>
                    <a:pt x="52352" y="56038"/>
                    <a:pt x="57031" y="58377"/>
                    <a:pt x="61710" y="49019"/>
                  </a:cubicBezTo>
                  <a:cubicBezTo>
                    <a:pt x="50013" y="49019"/>
                    <a:pt x="54691" y="49019"/>
                    <a:pt x="42994" y="49019"/>
                  </a:cubicBezTo>
                  <a:cubicBezTo>
                    <a:pt x="59370" y="107504"/>
                    <a:pt x="54691" y="105165"/>
                    <a:pt x="89782" y="72413"/>
                  </a:cubicBezTo>
                  <a:cubicBezTo>
                    <a:pt x="99140" y="63056"/>
                    <a:pt x="103819" y="56038"/>
                    <a:pt x="113176" y="46680"/>
                  </a:cubicBezTo>
                  <a:cubicBezTo>
                    <a:pt x="103819" y="49019"/>
                    <a:pt x="103819" y="37322"/>
                    <a:pt x="94461" y="46680"/>
                  </a:cubicBezTo>
                  <a:close/>
                </a:path>
              </a:pathLst>
            </a:custGeom>
            <a:solidFill>
              <a:srgbClr val="6C6969"/>
            </a:solidFill>
            <a:ln w="23341" cap="flat">
              <a:noFill/>
              <a:prstDash val="solid"/>
              <a:miter/>
            </a:ln>
          </p:spPr>
          <p:txBody>
            <a:bodyPr rtlCol="0" anchor="ctr"/>
            <a:lstStyle/>
            <a:p>
              <a:endParaRPr lang="en-US"/>
            </a:p>
          </p:txBody>
        </p:sp>
        <p:grpSp>
          <p:nvGrpSpPr>
            <p:cNvPr id="131" name="Group 74">
              <a:extLst>
                <a:ext uri="{FF2B5EF4-FFF2-40B4-BE49-F238E27FC236}">
                  <a16:creationId xmlns:a16="http://schemas.microsoft.com/office/drawing/2014/main" id="{2C23AA28-9CDF-4D8F-A99F-2DC40673AD8D}"/>
                </a:ext>
              </a:extLst>
            </p:cNvPr>
            <p:cNvGrpSpPr/>
            <p:nvPr/>
          </p:nvGrpSpPr>
          <p:grpSpPr>
            <a:xfrm>
              <a:off x="8963351" y="2835327"/>
              <a:ext cx="1121835" cy="315595"/>
              <a:chOff x="8963351" y="2835327"/>
              <a:chExt cx="1121835" cy="315595"/>
            </a:xfrm>
          </p:grpSpPr>
          <p:sp>
            <p:nvSpPr>
              <p:cNvPr id="143" name="Freeform: Shape 86">
                <a:extLst>
                  <a:ext uri="{FF2B5EF4-FFF2-40B4-BE49-F238E27FC236}">
                    <a16:creationId xmlns:a16="http://schemas.microsoft.com/office/drawing/2014/main" id="{B075009F-013B-4557-9C29-71211CB95975}"/>
                  </a:ext>
                </a:extLst>
              </p:cNvPr>
              <p:cNvSpPr/>
              <p:nvPr/>
            </p:nvSpPr>
            <p:spPr>
              <a:xfrm>
                <a:off x="9991610" y="2901191"/>
                <a:ext cx="93576" cy="163758"/>
              </a:xfrm>
              <a:custGeom>
                <a:avLst/>
                <a:gdLst>
                  <a:gd name="connsiteX0" fmla="*/ 66128 w 93575"/>
                  <a:gd name="connsiteY0" fmla="*/ 106158 h 163757"/>
                  <a:gd name="connsiteX1" fmla="*/ 45074 w 93575"/>
                  <a:gd name="connsiteY1" fmla="*/ 108498 h 163757"/>
                  <a:gd name="connsiteX2" fmla="*/ 45074 w 93575"/>
                  <a:gd name="connsiteY2" fmla="*/ 42994 h 163757"/>
                  <a:gd name="connsiteX3" fmla="*/ 66128 w 93575"/>
                  <a:gd name="connsiteY3" fmla="*/ 87443 h 163757"/>
                  <a:gd name="connsiteX4" fmla="*/ 66128 w 93575"/>
                  <a:gd name="connsiteY4" fmla="*/ 106158 h 163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575" h="163757">
                    <a:moveTo>
                      <a:pt x="66128" y="106158"/>
                    </a:moveTo>
                    <a:cubicBezTo>
                      <a:pt x="59110" y="110837"/>
                      <a:pt x="52092" y="141249"/>
                      <a:pt x="45074" y="108498"/>
                    </a:cubicBezTo>
                    <a:cubicBezTo>
                      <a:pt x="40395" y="89782"/>
                      <a:pt x="45074" y="68728"/>
                      <a:pt x="45074" y="42994"/>
                    </a:cubicBezTo>
                    <a:cubicBezTo>
                      <a:pt x="63789" y="57031"/>
                      <a:pt x="49753" y="80425"/>
                      <a:pt x="66128" y="87443"/>
                    </a:cubicBezTo>
                    <a:cubicBezTo>
                      <a:pt x="66128" y="94461"/>
                      <a:pt x="66128" y="101479"/>
                      <a:pt x="66128" y="106158"/>
                    </a:cubicBezTo>
                    <a:close/>
                  </a:path>
                </a:pathLst>
              </a:custGeom>
              <a:solidFill>
                <a:srgbClr val="050505"/>
              </a:solidFill>
              <a:ln w="23341" cap="flat">
                <a:noFill/>
                <a:prstDash val="solid"/>
                <a:miter/>
              </a:ln>
            </p:spPr>
            <p:txBody>
              <a:bodyPr rtlCol="0" anchor="ctr"/>
              <a:lstStyle/>
              <a:p>
                <a:endParaRPr lang="en-US"/>
              </a:p>
            </p:txBody>
          </p:sp>
          <p:sp>
            <p:nvSpPr>
              <p:cNvPr id="144" name="Freeform: Shape 87">
                <a:extLst>
                  <a:ext uri="{FF2B5EF4-FFF2-40B4-BE49-F238E27FC236}">
                    <a16:creationId xmlns:a16="http://schemas.microsoft.com/office/drawing/2014/main" id="{F902EC6E-0776-4322-9D98-2F79CCAD7953}"/>
                  </a:ext>
                </a:extLst>
              </p:cNvPr>
              <p:cNvSpPr/>
              <p:nvPr/>
            </p:nvSpPr>
            <p:spPr>
              <a:xfrm>
                <a:off x="9071658" y="2854204"/>
                <a:ext cx="444486" cy="257334"/>
              </a:xfrm>
              <a:custGeom>
                <a:avLst/>
                <a:gdLst>
                  <a:gd name="connsiteX0" fmla="*/ 422284 w 444485"/>
                  <a:gd name="connsiteY0" fmla="*/ 183557 h 257333"/>
                  <a:gd name="connsiteX1" fmla="*/ 375496 w 444485"/>
                  <a:gd name="connsiteY1" fmla="*/ 223327 h 257333"/>
                  <a:gd name="connsiteX2" fmla="*/ 66696 w 444485"/>
                  <a:gd name="connsiteY2" fmla="*/ 150805 h 257333"/>
                  <a:gd name="connsiteX3" fmla="*/ 45641 w 444485"/>
                  <a:gd name="connsiteY3" fmla="*/ 94660 h 257333"/>
                  <a:gd name="connsiteX4" fmla="*/ 104126 w 444485"/>
                  <a:gd name="connsiteY4" fmla="*/ 47872 h 257333"/>
                  <a:gd name="connsiteX5" fmla="*/ 377836 w 444485"/>
                  <a:gd name="connsiteY5" fmla="*/ 120393 h 257333"/>
                  <a:gd name="connsiteX6" fmla="*/ 422284 w 444485"/>
                  <a:gd name="connsiteY6" fmla="*/ 183557 h 257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485" h="257333">
                    <a:moveTo>
                      <a:pt x="422284" y="183557"/>
                    </a:moveTo>
                    <a:cubicBezTo>
                      <a:pt x="429303" y="223327"/>
                      <a:pt x="408248" y="232684"/>
                      <a:pt x="375496" y="223327"/>
                    </a:cubicBezTo>
                    <a:cubicBezTo>
                      <a:pt x="272563" y="199933"/>
                      <a:pt x="169629" y="174199"/>
                      <a:pt x="66696" y="150805"/>
                    </a:cubicBezTo>
                    <a:cubicBezTo>
                      <a:pt x="29265" y="141448"/>
                      <a:pt x="47981" y="115714"/>
                      <a:pt x="45641" y="94660"/>
                    </a:cubicBezTo>
                    <a:cubicBezTo>
                      <a:pt x="38623" y="43193"/>
                      <a:pt x="54999" y="36175"/>
                      <a:pt x="104126" y="47872"/>
                    </a:cubicBezTo>
                    <a:cubicBezTo>
                      <a:pt x="197702" y="66587"/>
                      <a:pt x="286599" y="94660"/>
                      <a:pt x="377836" y="120393"/>
                    </a:cubicBezTo>
                    <a:cubicBezTo>
                      <a:pt x="415266" y="132090"/>
                      <a:pt x="431642" y="146127"/>
                      <a:pt x="422284" y="183557"/>
                    </a:cubicBezTo>
                    <a:close/>
                  </a:path>
                </a:pathLst>
              </a:custGeom>
              <a:solidFill>
                <a:srgbClr val="000000"/>
              </a:solidFill>
              <a:ln w="23341" cap="flat">
                <a:noFill/>
                <a:prstDash val="solid"/>
                <a:miter/>
              </a:ln>
            </p:spPr>
            <p:txBody>
              <a:bodyPr rtlCol="0" anchor="ctr"/>
              <a:lstStyle/>
              <a:p>
                <a:endParaRPr lang="en-US"/>
              </a:p>
            </p:txBody>
          </p:sp>
          <p:sp>
            <p:nvSpPr>
              <p:cNvPr id="145" name="Freeform: Shape 88">
                <a:extLst>
                  <a:ext uri="{FF2B5EF4-FFF2-40B4-BE49-F238E27FC236}">
                    <a16:creationId xmlns:a16="http://schemas.microsoft.com/office/drawing/2014/main" id="{44465026-7B6C-4F2F-8452-1C7521ECFC43}"/>
                  </a:ext>
                </a:extLst>
              </p:cNvPr>
              <p:cNvSpPr/>
              <p:nvPr/>
            </p:nvSpPr>
            <p:spPr>
              <a:xfrm>
                <a:off x="9480134" y="2950191"/>
                <a:ext cx="257334" cy="187152"/>
              </a:xfrm>
              <a:custGeom>
                <a:avLst/>
                <a:gdLst>
                  <a:gd name="connsiteX0" fmla="*/ 229034 w 257333"/>
                  <a:gd name="connsiteY0" fmla="*/ 80552 h 187151"/>
                  <a:gd name="connsiteX1" fmla="*/ 219676 w 257333"/>
                  <a:gd name="connsiteY1" fmla="*/ 122661 h 187151"/>
                  <a:gd name="connsiteX2" fmla="*/ 189264 w 257333"/>
                  <a:gd name="connsiteY2" fmla="*/ 153074 h 187151"/>
                  <a:gd name="connsiteX3" fmla="*/ 67615 w 257333"/>
                  <a:gd name="connsiteY3" fmla="*/ 141377 h 187151"/>
                  <a:gd name="connsiteX4" fmla="*/ 46561 w 257333"/>
                  <a:gd name="connsiteY4" fmla="*/ 89910 h 187151"/>
                  <a:gd name="connsiteX5" fmla="*/ 69955 w 257333"/>
                  <a:gd name="connsiteY5" fmla="*/ 43122 h 187151"/>
                  <a:gd name="connsiteX6" fmla="*/ 224355 w 257333"/>
                  <a:gd name="connsiteY6" fmla="*/ 66516 h 187151"/>
                  <a:gd name="connsiteX7" fmla="*/ 229034 w 257333"/>
                  <a:gd name="connsiteY7" fmla="*/ 80552 h 187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7333" h="187151">
                    <a:moveTo>
                      <a:pt x="229034" y="80552"/>
                    </a:moveTo>
                    <a:cubicBezTo>
                      <a:pt x="214997" y="92249"/>
                      <a:pt x="219676" y="108625"/>
                      <a:pt x="219676" y="122661"/>
                    </a:cubicBezTo>
                    <a:cubicBezTo>
                      <a:pt x="222016" y="143716"/>
                      <a:pt x="212658" y="155413"/>
                      <a:pt x="189264" y="153074"/>
                    </a:cubicBezTo>
                    <a:cubicBezTo>
                      <a:pt x="149494" y="148395"/>
                      <a:pt x="107385" y="146055"/>
                      <a:pt x="67615" y="141377"/>
                    </a:cubicBezTo>
                    <a:cubicBezTo>
                      <a:pt x="30185" y="136698"/>
                      <a:pt x="46561" y="108625"/>
                      <a:pt x="46561" y="89910"/>
                    </a:cubicBezTo>
                    <a:cubicBezTo>
                      <a:pt x="44221" y="71195"/>
                      <a:pt x="41882" y="40782"/>
                      <a:pt x="69955" y="43122"/>
                    </a:cubicBezTo>
                    <a:cubicBezTo>
                      <a:pt x="121421" y="47801"/>
                      <a:pt x="172888" y="57158"/>
                      <a:pt x="224355" y="66516"/>
                    </a:cubicBezTo>
                    <a:cubicBezTo>
                      <a:pt x="229034" y="66516"/>
                      <a:pt x="229034" y="75873"/>
                      <a:pt x="229034" y="80552"/>
                    </a:cubicBezTo>
                    <a:close/>
                  </a:path>
                </a:pathLst>
              </a:custGeom>
              <a:solidFill>
                <a:srgbClr val="020202"/>
              </a:solidFill>
              <a:ln w="23341" cap="flat">
                <a:noFill/>
                <a:prstDash val="solid"/>
                <a:miter/>
              </a:ln>
            </p:spPr>
            <p:txBody>
              <a:bodyPr rtlCol="0" anchor="ctr"/>
              <a:lstStyle/>
              <a:p>
                <a:endParaRPr lang="en-US"/>
              </a:p>
            </p:txBody>
          </p:sp>
          <p:sp>
            <p:nvSpPr>
              <p:cNvPr id="146" name="Freeform: Shape 89">
                <a:extLst>
                  <a:ext uri="{FF2B5EF4-FFF2-40B4-BE49-F238E27FC236}">
                    <a16:creationId xmlns:a16="http://schemas.microsoft.com/office/drawing/2014/main" id="{5ED79D45-A1A2-4115-B3BD-5EAD04061EC6}"/>
                  </a:ext>
                </a:extLst>
              </p:cNvPr>
              <p:cNvSpPr/>
              <p:nvPr/>
            </p:nvSpPr>
            <p:spPr>
              <a:xfrm>
                <a:off x="9682317" y="2963770"/>
                <a:ext cx="280728" cy="187152"/>
              </a:xfrm>
              <a:custGeom>
                <a:avLst/>
                <a:gdLst>
                  <a:gd name="connsiteX0" fmla="*/ 239736 w 280727"/>
                  <a:gd name="connsiteY0" fmla="*/ 57616 h 187151"/>
                  <a:gd name="connsiteX1" fmla="*/ 237397 w 280727"/>
                  <a:gd name="connsiteY1" fmla="*/ 104404 h 187151"/>
                  <a:gd name="connsiteX2" fmla="*/ 211663 w 280727"/>
                  <a:gd name="connsiteY2" fmla="*/ 141834 h 187151"/>
                  <a:gd name="connsiteX3" fmla="*/ 80657 w 280727"/>
                  <a:gd name="connsiteY3" fmla="*/ 151192 h 187151"/>
                  <a:gd name="connsiteX4" fmla="*/ 47906 w 280727"/>
                  <a:gd name="connsiteY4" fmla="*/ 99725 h 187151"/>
                  <a:gd name="connsiteX5" fmla="*/ 66621 w 280727"/>
                  <a:gd name="connsiteY5" fmla="*/ 45919 h 187151"/>
                  <a:gd name="connsiteX6" fmla="*/ 235057 w 280727"/>
                  <a:gd name="connsiteY6" fmla="*/ 43579 h 187151"/>
                  <a:gd name="connsiteX7" fmla="*/ 239736 w 280727"/>
                  <a:gd name="connsiteY7" fmla="*/ 57616 h 187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0727" h="187151">
                    <a:moveTo>
                      <a:pt x="239736" y="57616"/>
                    </a:moveTo>
                    <a:cubicBezTo>
                      <a:pt x="225700" y="71652"/>
                      <a:pt x="235057" y="88028"/>
                      <a:pt x="237397" y="104404"/>
                    </a:cubicBezTo>
                    <a:cubicBezTo>
                      <a:pt x="244415" y="127798"/>
                      <a:pt x="235057" y="139495"/>
                      <a:pt x="211663" y="141834"/>
                    </a:cubicBezTo>
                    <a:cubicBezTo>
                      <a:pt x="167215" y="144173"/>
                      <a:pt x="125106" y="148852"/>
                      <a:pt x="80657" y="151192"/>
                    </a:cubicBezTo>
                    <a:cubicBezTo>
                      <a:pt x="40887" y="153531"/>
                      <a:pt x="52584" y="120779"/>
                      <a:pt x="47906" y="99725"/>
                    </a:cubicBezTo>
                    <a:cubicBezTo>
                      <a:pt x="43227" y="78670"/>
                      <a:pt x="33869" y="48258"/>
                      <a:pt x="66621" y="45919"/>
                    </a:cubicBezTo>
                    <a:cubicBezTo>
                      <a:pt x="122766" y="41240"/>
                      <a:pt x="178912" y="43579"/>
                      <a:pt x="235057" y="43579"/>
                    </a:cubicBezTo>
                    <a:cubicBezTo>
                      <a:pt x="235057" y="43579"/>
                      <a:pt x="237397" y="52937"/>
                      <a:pt x="239736" y="57616"/>
                    </a:cubicBezTo>
                    <a:close/>
                  </a:path>
                </a:pathLst>
              </a:custGeom>
              <a:solidFill>
                <a:srgbClr val="020202"/>
              </a:solidFill>
              <a:ln w="23341" cap="flat">
                <a:noFill/>
                <a:prstDash val="solid"/>
                <a:miter/>
              </a:ln>
            </p:spPr>
            <p:txBody>
              <a:bodyPr rtlCol="0" anchor="ctr"/>
              <a:lstStyle/>
              <a:p>
                <a:endParaRPr lang="en-US"/>
              </a:p>
            </p:txBody>
          </p:sp>
          <p:sp>
            <p:nvSpPr>
              <p:cNvPr id="147" name="Freeform: Shape 90">
                <a:extLst>
                  <a:ext uri="{FF2B5EF4-FFF2-40B4-BE49-F238E27FC236}">
                    <a16:creationId xmlns:a16="http://schemas.microsoft.com/office/drawing/2014/main" id="{F4E3C672-359E-47B4-9181-BEF73AB8AC8F}"/>
                  </a:ext>
                </a:extLst>
              </p:cNvPr>
              <p:cNvSpPr/>
              <p:nvPr/>
            </p:nvSpPr>
            <p:spPr>
              <a:xfrm>
                <a:off x="8963351" y="2835327"/>
                <a:ext cx="140364" cy="187152"/>
              </a:xfrm>
              <a:custGeom>
                <a:avLst/>
                <a:gdLst>
                  <a:gd name="connsiteX0" fmla="*/ 43997 w 140363"/>
                  <a:gd name="connsiteY0" fmla="*/ 99500 h 187151"/>
                  <a:gd name="connsiteX1" fmla="*/ 76749 w 140363"/>
                  <a:gd name="connsiteY1" fmla="*/ 43355 h 187151"/>
                  <a:gd name="connsiteX2" fmla="*/ 104821 w 140363"/>
                  <a:gd name="connsiteY2" fmla="*/ 113537 h 187151"/>
                  <a:gd name="connsiteX3" fmla="*/ 72070 w 140363"/>
                  <a:gd name="connsiteY3" fmla="*/ 155646 h 187151"/>
                  <a:gd name="connsiteX4" fmla="*/ 43997 w 140363"/>
                  <a:gd name="connsiteY4" fmla="*/ 99500 h 187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363" h="187151">
                    <a:moveTo>
                      <a:pt x="43997" y="99500"/>
                    </a:moveTo>
                    <a:cubicBezTo>
                      <a:pt x="53355" y="80785"/>
                      <a:pt x="27621" y="38676"/>
                      <a:pt x="76749" y="43355"/>
                    </a:cubicBezTo>
                    <a:cubicBezTo>
                      <a:pt x="130555" y="48033"/>
                      <a:pt x="100143" y="90143"/>
                      <a:pt x="104821" y="113537"/>
                    </a:cubicBezTo>
                    <a:cubicBezTo>
                      <a:pt x="109500" y="134591"/>
                      <a:pt x="107161" y="157985"/>
                      <a:pt x="72070" y="155646"/>
                    </a:cubicBezTo>
                    <a:cubicBezTo>
                      <a:pt x="27621" y="153306"/>
                      <a:pt x="48676" y="120555"/>
                      <a:pt x="43997" y="99500"/>
                    </a:cubicBezTo>
                    <a:close/>
                  </a:path>
                </a:pathLst>
              </a:custGeom>
              <a:solidFill>
                <a:srgbClr val="000000"/>
              </a:solidFill>
              <a:ln w="23341" cap="flat">
                <a:noFill/>
                <a:prstDash val="solid"/>
                <a:miter/>
              </a:ln>
            </p:spPr>
            <p:txBody>
              <a:bodyPr rtlCol="0" anchor="ctr"/>
              <a:lstStyle/>
              <a:p>
                <a:endParaRPr lang="en-US"/>
              </a:p>
            </p:txBody>
          </p:sp>
          <p:sp>
            <p:nvSpPr>
              <p:cNvPr id="148" name="Freeform: Shape 91">
                <a:extLst>
                  <a:ext uri="{FF2B5EF4-FFF2-40B4-BE49-F238E27FC236}">
                    <a16:creationId xmlns:a16="http://schemas.microsoft.com/office/drawing/2014/main" id="{C69E0464-86A0-4BC5-AD4C-4556C9FA6134}"/>
                  </a:ext>
                </a:extLst>
              </p:cNvPr>
              <p:cNvSpPr/>
              <p:nvPr/>
            </p:nvSpPr>
            <p:spPr>
              <a:xfrm>
                <a:off x="9892135" y="2926594"/>
                <a:ext cx="163758" cy="187152"/>
              </a:xfrm>
              <a:custGeom>
                <a:avLst/>
                <a:gdLst>
                  <a:gd name="connsiteX0" fmla="*/ 46294 w 163757"/>
                  <a:gd name="connsiteY0" fmla="*/ 155616 h 187151"/>
                  <a:gd name="connsiteX1" fmla="*/ 43954 w 163757"/>
                  <a:gd name="connsiteY1" fmla="*/ 111167 h 187151"/>
                  <a:gd name="connsiteX2" fmla="*/ 100100 w 163757"/>
                  <a:gd name="connsiteY2" fmla="*/ 45664 h 187151"/>
                  <a:gd name="connsiteX3" fmla="*/ 123494 w 163757"/>
                  <a:gd name="connsiteY3" fmla="*/ 64379 h 187151"/>
                  <a:gd name="connsiteX4" fmla="*/ 46294 w 163757"/>
                  <a:gd name="connsiteY4" fmla="*/ 155616 h 187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757" h="187151">
                    <a:moveTo>
                      <a:pt x="46294" y="155616"/>
                    </a:moveTo>
                    <a:cubicBezTo>
                      <a:pt x="46294" y="141579"/>
                      <a:pt x="46294" y="125204"/>
                      <a:pt x="43954" y="111167"/>
                    </a:cubicBezTo>
                    <a:cubicBezTo>
                      <a:pt x="36936" y="66719"/>
                      <a:pt x="69688" y="57361"/>
                      <a:pt x="100100" y="45664"/>
                    </a:cubicBezTo>
                    <a:cubicBezTo>
                      <a:pt x="116476" y="38646"/>
                      <a:pt x="123494" y="45664"/>
                      <a:pt x="123494" y="64379"/>
                    </a:cubicBezTo>
                    <a:cubicBezTo>
                      <a:pt x="121155" y="115846"/>
                      <a:pt x="102439" y="153276"/>
                      <a:pt x="46294" y="155616"/>
                    </a:cubicBezTo>
                    <a:close/>
                  </a:path>
                </a:pathLst>
              </a:custGeom>
              <a:solidFill>
                <a:srgbClr val="020202"/>
              </a:solidFill>
              <a:ln w="23341" cap="flat">
                <a:noFill/>
                <a:prstDash val="solid"/>
                <a:miter/>
              </a:ln>
            </p:spPr>
            <p:txBody>
              <a:bodyPr rtlCol="0" anchor="ctr"/>
              <a:lstStyle/>
              <a:p>
                <a:endParaRPr lang="en-US"/>
              </a:p>
            </p:txBody>
          </p:sp>
        </p:grpSp>
        <p:sp>
          <p:nvSpPr>
            <p:cNvPr id="132" name="Freeform: Shape 75">
              <a:extLst>
                <a:ext uri="{FF2B5EF4-FFF2-40B4-BE49-F238E27FC236}">
                  <a16:creationId xmlns:a16="http://schemas.microsoft.com/office/drawing/2014/main" id="{2B4C8516-98E1-462B-AC2A-61802E699461}"/>
                </a:ext>
              </a:extLst>
            </p:cNvPr>
            <p:cNvSpPr/>
            <p:nvPr/>
          </p:nvSpPr>
          <p:spPr>
            <a:xfrm>
              <a:off x="9763854" y="2540923"/>
              <a:ext cx="116970" cy="116970"/>
            </a:xfrm>
            <a:custGeom>
              <a:avLst/>
              <a:gdLst>
                <a:gd name="connsiteX0" fmla="*/ 66963 w 116969"/>
                <a:gd name="connsiteY0" fmla="*/ 42994 h 116969"/>
                <a:gd name="connsiteX1" fmla="*/ 85678 w 116969"/>
                <a:gd name="connsiteY1" fmla="*/ 66388 h 116969"/>
                <a:gd name="connsiteX2" fmla="*/ 59945 w 116969"/>
                <a:gd name="connsiteY2" fmla="*/ 87443 h 116969"/>
                <a:gd name="connsiteX3" fmla="*/ 43569 w 116969"/>
                <a:gd name="connsiteY3" fmla="*/ 61709 h 116969"/>
                <a:gd name="connsiteX4" fmla="*/ 66963 w 116969"/>
                <a:gd name="connsiteY4" fmla="*/ 42994 h 1169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969" h="116969">
                  <a:moveTo>
                    <a:pt x="66963" y="42994"/>
                  </a:moveTo>
                  <a:cubicBezTo>
                    <a:pt x="78660" y="45334"/>
                    <a:pt x="88017" y="54691"/>
                    <a:pt x="85678" y="66388"/>
                  </a:cubicBezTo>
                  <a:cubicBezTo>
                    <a:pt x="85678" y="80425"/>
                    <a:pt x="76320" y="92122"/>
                    <a:pt x="59945" y="87443"/>
                  </a:cubicBezTo>
                  <a:cubicBezTo>
                    <a:pt x="45908" y="85103"/>
                    <a:pt x="41229" y="73406"/>
                    <a:pt x="43569" y="61709"/>
                  </a:cubicBezTo>
                  <a:cubicBezTo>
                    <a:pt x="45908" y="50012"/>
                    <a:pt x="52926" y="42994"/>
                    <a:pt x="66963" y="42994"/>
                  </a:cubicBezTo>
                  <a:close/>
                </a:path>
              </a:pathLst>
            </a:custGeom>
            <a:solidFill>
              <a:srgbClr val="D6D6D6"/>
            </a:solidFill>
            <a:ln w="23341" cap="flat">
              <a:noFill/>
              <a:prstDash val="solid"/>
              <a:miter/>
            </a:ln>
          </p:spPr>
          <p:txBody>
            <a:bodyPr rtlCol="0" anchor="ctr"/>
            <a:lstStyle/>
            <a:p>
              <a:endParaRPr lang="en-US"/>
            </a:p>
          </p:txBody>
        </p:sp>
        <p:sp>
          <p:nvSpPr>
            <p:cNvPr id="133" name="Freeform: Shape 76">
              <a:extLst>
                <a:ext uri="{FF2B5EF4-FFF2-40B4-BE49-F238E27FC236}">
                  <a16:creationId xmlns:a16="http://schemas.microsoft.com/office/drawing/2014/main" id="{5C7B0780-E1AD-426A-8B7D-8583A0E1B477}"/>
                </a:ext>
              </a:extLst>
            </p:cNvPr>
            <p:cNvSpPr/>
            <p:nvPr/>
          </p:nvSpPr>
          <p:spPr>
            <a:xfrm>
              <a:off x="9783143" y="2858633"/>
              <a:ext cx="116970" cy="116970"/>
            </a:xfrm>
            <a:custGeom>
              <a:avLst/>
              <a:gdLst>
                <a:gd name="connsiteX0" fmla="*/ 80425 w 116969"/>
                <a:gd name="connsiteY0" fmla="*/ 59818 h 116969"/>
                <a:gd name="connsiteX1" fmla="*/ 64049 w 116969"/>
                <a:gd name="connsiteY1" fmla="*/ 80873 h 116969"/>
                <a:gd name="connsiteX2" fmla="*/ 42994 w 116969"/>
                <a:gd name="connsiteY2" fmla="*/ 64497 h 116969"/>
                <a:gd name="connsiteX3" fmla="*/ 61710 w 116969"/>
                <a:gd name="connsiteY3" fmla="*/ 43443 h 116969"/>
                <a:gd name="connsiteX4" fmla="*/ 80425 w 116969"/>
                <a:gd name="connsiteY4" fmla="*/ 59818 h 1169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969" h="116969">
                  <a:moveTo>
                    <a:pt x="80425" y="59818"/>
                  </a:moveTo>
                  <a:cubicBezTo>
                    <a:pt x="80425" y="71515"/>
                    <a:pt x="75746" y="78534"/>
                    <a:pt x="64049" y="80873"/>
                  </a:cubicBezTo>
                  <a:cubicBezTo>
                    <a:pt x="52352" y="80873"/>
                    <a:pt x="45334" y="73855"/>
                    <a:pt x="42994" y="64497"/>
                  </a:cubicBezTo>
                  <a:cubicBezTo>
                    <a:pt x="42994" y="52800"/>
                    <a:pt x="50013" y="45782"/>
                    <a:pt x="61710" y="43443"/>
                  </a:cubicBezTo>
                  <a:cubicBezTo>
                    <a:pt x="71067" y="41103"/>
                    <a:pt x="78085" y="48121"/>
                    <a:pt x="80425" y="59818"/>
                  </a:cubicBezTo>
                  <a:close/>
                </a:path>
              </a:pathLst>
            </a:custGeom>
            <a:solidFill>
              <a:srgbClr val="CFCFCF"/>
            </a:solidFill>
            <a:ln w="23341" cap="flat">
              <a:noFill/>
              <a:prstDash val="solid"/>
              <a:miter/>
            </a:ln>
          </p:spPr>
          <p:txBody>
            <a:bodyPr rtlCol="0" anchor="ctr"/>
            <a:lstStyle/>
            <a:p>
              <a:endParaRPr lang="en-US"/>
            </a:p>
          </p:txBody>
        </p:sp>
        <p:sp>
          <p:nvSpPr>
            <p:cNvPr id="134" name="Freeform: Shape 77">
              <a:extLst>
                <a:ext uri="{FF2B5EF4-FFF2-40B4-BE49-F238E27FC236}">
                  <a16:creationId xmlns:a16="http://schemas.microsoft.com/office/drawing/2014/main" id="{966D8C89-E7CD-45CA-B58A-2C2BC5BF9CAE}"/>
                </a:ext>
              </a:extLst>
            </p:cNvPr>
            <p:cNvSpPr/>
            <p:nvPr/>
          </p:nvSpPr>
          <p:spPr>
            <a:xfrm>
              <a:off x="9700816" y="2238692"/>
              <a:ext cx="116970" cy="116970"/>
            </a:xfrm>
            <a:custGeom>
              <a:avLst/>
              <a:gdLst>
                <a:gd name="connsiteX0" fmla="*/ 59818 w 116969"/>
                <a:gd name="connsiteY0" fmla="*/ 80873 h 116969"/>
                <a:gd name="connsiteX1" fmla="*/ 43443 w 116969"/>
                <a:gd name="connsiteY1" fmla="*/ 59818 h 116969"/>
                <a:gd name="connsiteX2" fmla="*/ 64497 w 116969"/>
                <a:gd name="connsiteY2" fmla="*/ 43443 h 116969"/>
                <a:gd name="connsiteX3" fmla="*/ 78534 w 116969"/>
                <a:gd name="connsiteY3" fmla="*/ 62158 h 116969"/>
                <a:gd name="connsiteX4" fmla="*/ 59818 w 116969"/>
                <a:gd name="connsiteY4" fmla="*/ 80873 h 1169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969" h="116969">
                  <a:moveTo>
                    <a:pt x="59818" y="80873"/>
                  </a:moveTo>
                  <a:cubicBezTo>
                    <a:pt x="48121" y="78534"/>
                    <a:pt x="41103" y="73855"/>
                    <a:pt x="43443" y="59818"/>
                  </a:cubicBezTo>
                  <a:cubicBezTo>
                    <a:pt x="45782" y="48121"/>
                    <a:pt x="52800" y="41103"/>
                    <a:pt x="64497" y="43443"/>
                  </a:cubicBezTo>
                  <a:cubicBezTo>
                    <a:pt x="73855" y="45782"/>
                    <a:pt x="80873" y="52800"/>
                    <a:pt x="78534" y="62158"/>
                  </a:cubicBezTo>
                  <a:cubicBezTo>
                    <a:pt x="78534" y="73855"/>
                    <a:pt x="71515" y="80873"/>
                    <a:pt x="59818" y="80873"/>
                  </a:cubicBezTo>
                  <a:close/>
                </a:path>
              </a:pathLst>
            </a:custGeom>
            <a:solidFill>
              <a:srgbClr val="D6D5D5"/>
            </a:solidFill>
            <a:ln w="23341" cap="flat">
              <a:noFill/>
              <a:prstDash val="solid"/>
              <a:miter/>
            </a:ln>
          </p:spPr>
          <p:txBody>
            <a:bodyPr rtlCol="0" anchor="ctr"/>
            <a:lstStyle/>
            <a:p>
              <a:endParaRPr lang="en-US"/>
            </a:p>
          </p:txBody>
        </p:sp>
        <p:sp>
          <p:nvSpPr>
            <p:cNvPr id="135" name="Freeform: Shape 78">
              <a:extLst>
                <a:ext uri="{FF2B5EF4-FFF2-40B4-BE49-F238E27FC236}">
                  <a16:creationId xmlns:a16="http://schemas.microsoft.com/office/drawing/2014/main" id="{FC1C92CA-D875-40CA-A15E-7E358F3B7DFA}"/>
                </a:ext>
              </a:extLst>
            </p:cNvPr>
            <p:cNvSpPr/>
            <p:nvPr/>
          </p:nvSpPr>
          <p:spPr>
            <a:xfrm>
              <a:off x="9371409" y="468215"/>
              <a:ext cx="561456" cy="725214"/>
            </a:xfrm>
            <a:custGeom>
              <a:avLst/>
              <a:gdLst>
                <a:gd name="connsiteX0" fmla="*/ 515553 w 561455"/>
                <a:gd name="connsiteY0" fmla="*/ 42994 h 725213"/>
                <a:gd name="connsiteX1" fmla="*/ 501517 w 561455"/>
                <a:gd name="connsiteY1" fmla="*/ 57031 h 725213"/>
                <a:gd name="connsiteX2" fmla="*/ 506195 w 561455"/>
                <a:gd name="connsiteY2" fmla="*/ 204413 h 725213"/>
                <a:gd name="connsiteX3" fmla="*/ 396244 w 561455"/>
                <a:gd name="connsiteY3" fmla="*/ 534268 h 725213"/>
                <a:gd name="connsiteX4" fmla="*/ 351795 w 561455"/>
                <a:gd name="connsiteY4" fmla="*/ 597432 h 725213"/>
                <a:gd name="connsiteX5" fmla="*/ 293310 w 561455"/>
                <a:gd name="connsiteY5" fmla="*/ 691008 h 725213"/>
                <a:gd name="connsiteX6" fmla="*/ 42994 w 561455"/>
                <a:gd name="connsiteY6" fmla="*/ 564680 h 725213"/>
                <a:gd name="connsiteX7" fmla="*/ 283952 w 561455"/>
                <a:gd name="connsiteY7" fmla="*/ 700366 h 725213"/>
                <a:gd name="connsiteX8" fmla="*/ 326062 w 561455"/>
                <a:gd name="connsiteY8" fmla="*/ 681650 h 725213"/>
                <a:gd name="connsiteX9" fmla="*/ 363492 w 561455"/>
                <a:gd name="connsiteY9" fmla="*/ 595093 h 725213"/>
                <a:gd name="connsiteX10" fmla="*/ 398583 w 561455"/>
                <a:gd name="connsiteY10" fmla="*/ 543626 h 725213"/>
                <a:gd name="connsiteX11" fmla="*/ 468765 w 561455"/>
                <a:gd name="connsiteY11" fmla="*/ 412619 h 725213"/>
                <a:gd name="connsiteX12" fmla="*/ 515553 w 561455"/>
                <a:gd name="connsiteY12" fmla="*/ 206752 h 725213"/>
                <a:gd name="connsiteX13" fmla="*/ 515553 w 561455"/>
                <a:gd name="connsiteY13" fmla="*/ 42994 h 725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61455" h="725213">
                  <a:moveTo>
                    <a:pt x="515553" y="42994"/>
                  </a:moveTo>
                  <a:cubicBezTo>
                    <a:pt x="503856" y="50013"/>
                    <a:pt x="513214" y="50013"/>
                    <a:pt x="501517" y="57031"/>
                  </a:cubicBezTo>
                  <a:cubicBezTo>
                    <a:pt x="506195" y="106158"/>
                    <a:pt x="510874" y="143589"/>
                    <a:pt x="506195" y="204413"/>
                  </a:cubicBezTo>
                  <a:cubicBezTo>
                    <a:pt x="424316" y="354134"/>
                    <a:pt x="517892" y="396244"/>
                    <a:pt x="396244" y="534268"/>
                  </a:cubicBezTo>
                  <a:cubicBezTo>
                    <a:pt x="384547" y="548305"/>
                    <a:pt x="351795" y="597432"/>
                    <a:pt x="351795" y="597432"/>
                  </a:cubicBezTo>
                  <a:cubicBezTo>
                    <a:pt x="330740" y="632523"/>
                    <a:pt x="309686" y="695687"/>
                    <a:pt x="293310" y="691008"/>
                  </a:cubicBezTo>
                  <a:cubicBezTo>
                    <a:pt x="220789" y="665275"/>
                    <a:pt x="106158" y="613808"/>
                    <a:pt x="42994" y="564680"/>
                  </a:cubicBezTo>
                  <a:cubicBezTo>
                    <a:pt x="110837" y="632523"/>
                    <a:pt x="197395" y="669953"/>
                    <a:pt x="283952" y="700366"/>
                  </a:cubicBezTo>
                  <a:cubicBezTo>
                    <a:pt x="300328" y="705044"/>
                    <a:pt x="319043" y="698026"/>
                    <a:pt x="326062" y="681650"/>
                  </a:cubicBezTo>
                  <a:cubicBezTo>
                    <a:pt x="337759" y="653578"/>
                    <a:pt x="356474" y="611468"/>
                    <a:pt x="363492" y="595093"/>
                  </a:cubicBezTo>
                  <a:cubicBezTo>
                    <a:pt x="363492" y="595093"/>
                    <a:pt x="386886" y="560002"/>
                    <a:pt x="398583" y="543626"/>
                  </a:cubicBezTo>
                  <a:cubicBezTo>
                    <a:pt x="431335" y="503856"/>
                    <a:pt x="461747" y="464086"/>
                    <a:pt x="468765" y="412619"/>
                  </a:cubicBezTo>
                  <a:cubicBezTo>
                    <a:pt x="475783" y="342437"/>
                    <a:pt x="473444" y="269916"/>
                    <a:pt x="515553" y="206752"/>
                  </a:cubicBezTo>
                  <a:cubicBezTo>
                    <a:pt x="527250" y="148267"/>
                    <a:pt x="515553" y="101479"/>
                    <a:pt x="515553" y="42994"/>
                  </a:cubicBezTo>
                  <a:close/>
                </a:path>
              </a:pathLst>
            </a:custGeom>
            <a:solidFill>
              <a:srgbClr val="949393"/>
            </a:solidFill>
            <a:ln w="23341" cap="flat">
              <a:noFill/>
              <a:prstDash val="solid"/>
              <a:miter/>
            </a:ln>
          </p:spPr>
          <p:txBody>
            <a:bodyPr rtlCol="0" anchor="ctr"/>
            <a:lstStyle/>
            <a:p>
              <a:endParaRPr lang="en-US"/>
            </a:p>
          </p:txBody>
        </p:sp>
        <p:sp>
          <p:nvSpPr>
            <p:cNvPr id="136" name="Freeform: Shape 79">
              <a:extLst>
                <a:ext uri="{FF2B5EF4-FFF2-40B4-BE49-F238E27FC236}">
                  <a16:creationId xmlns:a16="http://schemas.microsoft.com/office/drawing/2014/main" id="{CC184B84-C389-457C-9DAB-53FAE0920A79}"/>
                </a:ext>
              </a:extLst>
            </p:cNvPr>
            <p:cNvSpPr/>
            <p:nvPr/>
          </p:nvSpPr>
          <p:spPr>
            <a:xfrm>
              <a:off x="9783143" y="2049064"/>
              <a:ext cx="210546" cy="116970"/>
            </a:xfrm>
            <a:custGeom>
              <a:avLst/>
              <a:gdLst>
                <a:gd name="connsiteX0" fmla="*/ 159964 w 210545"/>
                <a:gd name="connsiteY0" fmla="*/ 73991 h 116969"/>
                <a:gd name="connsiteX1" fmla="*/ 42994 w 210545"/>
                <a:gd name="connsiteY1" fmla="*/ 55276 h 116969"/>
                <a:gd name="connsiteX2" fmla="*/ 190376 w 210545"/>
                <a:gd name="connsiteY2" fmla="*/ 55276 h 116969"/>
                <a:gd name="connsiteX3" fmla="*/ 159964 w 210545"/>
                <a:gd name="connsiteY3" fmla="*/ 73991 h 116969"/>
              </a:gdLst>
              <a:ahLst/>
              <a:cxnLst>
                <a:cxn ang="0">
                  <a:pos x="connsiteX0" y="connsiteY0"/>
                </a:cxn>
                <a:cxn ang="0">
                  <a:pos x="connsiteX1" y="connsiteY1"/>
                </a:cxn>
                <a:cxn ang="0">
                  <a:pos x="connsiteX2" y="connsiteY2"/>
                </a:cxn>
                <a:cxn ang="0">
                  <a:pos x="connsiteX3" y="connsiteY3"/>
                </a:cxn>
              </a:cxnLst>
              <a:rect l="l" t="t" r="r" b="b"/>
              <a:pathLst>
                <a:path w="210545" h="116969">
                  <a:moveTo>
                    <a:pt x="159964" y="73991"/>
                  </a:moveTo>
                  <a:cubicBezTo>
                    <a:pt x="127213" y="34222"/>
                    <a:pt x="82764" y="69313"/>
                    <a:pt x="42994" y="55276"/>
                  </a:cubicBezTo>
                  <a:cubicBezTo>
                    <a:pt x="92122" y="38900"/>
                    <a:pt x="136570" y="38900"/>
                    <a:pt x="190376" y="55276"/>
                  </a:cubicBezTo>
                  <a:cubicBezTo>
                    <a:pt x="181019" y="59955"/>
                    <a:pt x="171661" y="66973"/>
                    <a:pt x="159964" y="73991"/>
                  </a:cubicBezTo>
                  <a:close/>
                </a:path>
              </a:pathLst>
            </a:custGeom>
            <a:solidFill>
              <a:srgbClr val="AFAEAE"/>
            </a:solidFill>
            <a:ln w="23341" cap="flat">
              <a:noFill/>
              <a:prstDash val="solid"/>
              <a:miter/>
            </a:ln>
          </p:spPr>
          <p:txBody>
            <a:bodyPr rtlCol="0" anchor="ctr"/>
            <a:lstStyle/>
            <a:p>
              <a:endParaRPr lang="en-US"/>
            </a:p>
          </p:txBody>
        </p:sp>
        <p:sp>
          <p:nvSpPr>
            <p:cNvPr id="137" name="Freeform: Shape 80">
              <a:extLst>
                <a:ext uri="{FF2B5EF4-FFF2-40B4-BE49-F238E27FC236}">
                  <a16:creationId xmlns:a16="http://schemas.microsoft.com/office/drawing/2014/main" id="{1DD3138C-591C-46EA-94E2-9C884A958DE6}"/>
                </a:ext>
              </a:extLst>
            </p:cNvPr>
            <p:cNvSpPr/>
            <p:nvPr/>
          </p:nvSpPr>
          <p:spPr>
            <a:xfrm>
              <a:off x="9682264" y="2227159"/>
              <a:ext cx="163758" cy="772002"/>
            </a:xfrm>
            <a:custGeom>
              <a:avLst/>
              <a:gdLst>
                <a:gd name="connsiteX0" fmla="*/ 122818 w 163757"/>
                <a:gd name="connsiteY0" fmla="*/ 412904 h 772001"/>
                <a:gd name="connsiteX1" fmla="*/ 73691 w 163757"/>
                <a:gd name="connsiteY1" fmla="*/ 244467 h 772001"/>
                <a:gd name="connsiteX2" fmla="*/ 38600 w 163757"/>
                <a:gd name="connsiteY2" fmla="*/ 45618 h 772001"/>
                <a:gd name="connsiteX3" fmla="*/ 17545 w 163757"/>
                <a:gd name="connsiteY3" fmla="*/ 17545 h 772001"/>
                <a:gd name="connsiteX4" fmla="*/ 17545 w 163757"/>
                <a:gd name="connsiteY4" fmla="*/ 17545 h 772001"/>
                <a:gd name="connsiteX5" fmla="*/ 57315 w 163757"/>
                <a:gd name="connsiteY5" fmla="*/ 214055 h 772001"/>
                <a:gd name="connsiteX6" fmla="*/ 106443 w 163757"/>
                <a:gd name="connsiteY6" fmla="*/ 412904 h 772001"/>
                <a:gd name="connsiteX7" fmla="*/ 115800 w 163757"/>
                <a:gd name="connsiteY7" fmla="*/ 674917 h 772001"/>
                <a:gd name="connsiteX8" fmla="*/ 92406 w 163757"/>
                <a:gd name="connsiteY8" fmla="*/ 754456 h 772001"/>
                <a:gd name="connsiteX9" fmla="*/ 104103 w 163757"/>
                <a:gd name="connsiteY9" fmla="*/ 756796 h 772001"/>
                <a:gd name="connsiteX10" fmla="*/ 132176 w 163757"/>
                <a:gd name="connsiteY10" fmla="*/ 677256 h 772001"/>
                <a:gd name="connsiteX11" fmla="*/ 122818 w 163757"/>
                <a:gd name="connsiteY11" fmla="*/ 412904 h 772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3757" h="772001">
                  <a:moveTo>
                    <a:pt x="122818" y="412904"/>
                  </a:moveTo>
                  <a:cubicBezTo>
                    <a:pt x="94746" y="359098"/>
                    <a:pt x="71352" y="300613"/>
                    <a:pt x="73691" y="244467"/>
                  </a:cubicBezTo>
                  <a:cubicBezTo>
                    <a:pt x="76030" y="174285"/>
                    <a:pt x="54976" y="111121"/>
                    <a:pt x="38600" y="45618"/>
                  </a:cubicBezTo>
                  <a:cubicBezTo>
                    <a:pt x="36261" y="31582"/>
                    <a:pt x="36261" y="17545"/>
                    <a:pt x="17545" y="17545"/>
                  </a:cubicBezTo>
                  <a:lnTo>
                    <a:pt x="17545" y="17545"/>
                  </a:lnTo>
                  <a:cubicBezTo>
                    <a:pt x="22224" y="85388"/>
                    <a:pt x="61994" y="146212"/>
                    <a:pt x="57315" y="214055"/>
                  </a:cubicBezTo>
                  <a:cubicBezTo>
                    <a:pt x="52636" y="284237"/>
                    <a:pt x="76030" y="349740"/>
                    <a:pt x="106443" y="412904"/>
                  </a:cubicBezTo>
                  <a:cubicBezTo>
                    <a:pt x="148552" y="497122"/>
                    <a:pt x="169606" y="583680"/>
                    <a:pt x="115800" y="674917"/>
                  </a:cubicBezTo>
                  <a:cubicBezTo>
                    <a:pt x="101764" y="698311"/>
                    <a:pt x="99424" y="728723"/>
                    <a:pt x="92406" y="754456"/>
                  </a:cubicBezTo>
                  <a:cubicBezTo>
                    <a:pt x="97085" y="754456"/>
                    <a:pt x="99424" y="756796"/>
                    <a:pt x="104103" y="756796"/>
                  </a:cubicBezTo>
                  <a:cubicBezTo>
                    <a:pt x="113461" y="731062"/>
                    <a:pt x="118140" y="700650"/>
                    <a:pt x="132176" y="677256"/>
                  </a:cubicBezTo>
                  <a:cubicBezTo>
                    <a:pt x="188322" y="586019"/>
                    <a:pt x="167267" y="499462"/>
                    <a:pt x="122818" y="412904"/>
                  </a:cubicBezTo>
                  <a:close/>
                </a:path>
              </a:pathLst>
            </a:custGeom>
            <a:solidFill>
              <a:srgbClr val="AEADAD"/>
            </a:solidFill>
            <a:ln w="9525" cap="flat">
              <a:noFill/>
              <a:prstDash val="solid"/>
              <a:miter/>
            </a:ln>
          </p:spPr>
          <p:txBody>
            <a:bodyPr rtlCol="0" anchor="ctr"/>
            <a:lstStyle/>
            <a:p>
              <a:endParaRPr lang="en-US"/>
            </a:p>
          </p:txBody>
        </p:sp>
        <p:sp>
          <p:nvSpPr>
            <p:cNvPr id="138" name="Freeform: Shape 81">
              <a:extLst>
                <a:ext uri="{FF2B5EF4-FFF2-40B4-BE49-F238E27FC236}">
                  <a16:creationId xmlns:a16="http://schemas.microsoft.com/office/drawing/2014/main" id="{FDE31D51-10CA-40B2-A40B-78612A39FED8}"/>
                </a:ext>
              </a:extLst>
            </p:cNvPr>
            <p:cNvSpPr/>
            <p:nvPr/>
          </p:nvSpPr>
          <p:spPr>
            <a:xfrm>
              <a:off x="9605064" y="1537036"/>
              <a:ext cx="70182" cy="538062"/>
            </a:xfrm>
            <a:custGeom>
              <a:avLst/>
              <a:gdLst>
                <a:gd name="connsiteX0" fmla="*/ 43279 w 70181"/>
                <a:gd name="connsiteY0" fmla="*/ 267861 h 538061"/>
                <a:gd name="connsiteX1" fmla="*/ 29242 w 70181"/>
                <a:gd name="connsiteY1" fmla="*/ 127497 h 538061"/>
                <a:gd name="connsiteX2" fmla="*/ 26903 w 70181"/>
                <a:gd name="connsiteY2" fmla="*/ 17545 h 538061"/>
                <a:gd name="connsiteX3" fmla="*/ 17545 w 70181"/>
                <a:gd name="connsiteY3" fmla="*/ 50297 h 538061"/>
                <a:gd name="connsiteX4" fmla="*/ 19885 w 70181"/>
                <a:gd name="connsiteY4" fmla="*/ 139194 h 538061"/>
                <a:gd name="connsiteX5" fmla="*/ 19885 w 70181"/>
                <a:gd name="connsiteY5" fmla="*/ 139194 h 538061"/>
                <a:gd name="connsiteX6" fmla="*/ 19885 w 70181"/>
                <a:gd name="connsiteY6" fmla="*/ 139194 h 538061"/>
                <a:gd name="connsiteX7" fmla="*/ 45618 w 70181"/>
                <a:gd name="connsiteY7" fmla="*/ 536892 h 538061"/>
                <a:gd name="connsiteX8" fmla="*/ 64333 w 70181"/>
                <a:gd name="connsiteY8" fmla="*/ 527535 h 538061"/>
                <a:gd name="connsiteX9" fmla="*/ 43279 w 70181"/>
                <a:gd name="connsiteY9" fmla="*/ 267861 h 538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181" h="538061">
                  <a:moveTo>
                    <a:pt x="43279" y="267861"/>
                  </a:moveTo>
                  <a:cubicBezTo>
                    <a:pt x="40939" y="228092"/>
                    <a:pt x="31582" y="171946"/>
                    <a:pt x="29242" y="127497"/>
                  </a:cubicBezTo>
                  <a:cubicBezTo>
                    <a:pt x="29242" y="87728"/>
                    <a:pt x="26903" y="57315"/>
                    <a:pt x="26903" y="17545"/>
                  </a:cubicBezTo>
                  <a:cubicBezTo>
                    <a:pt x="22224" y="33921"/>
                    <a:pt x="22224" y="29242"/>
                    <a:pt x="17545" y="50297"/>
                  </a:cubicBezTo>
                  <a:cubicBezTo>
                    <a:pt x="19885" y="78370"/>
                    <a:pt x="15206" y="106443"/>
                    <a:pt x="19885" y="139194"/>
                  </a:cubicBezTo>
                  <a:cubicBezTo>
                    <a:pt x="19885" y="139194"/>
                    <a:pt x="19885" y="139194"/>
                    <a:pt x="19885" y="139194"/>
                  </a:cubicBezTo>
                  <a:lnTo>
                    <a:pt x="19885" y="139194"/>
                  </a:lnTo>
                  <a:cubicBezTo>
                    <a:pt x="29242" y="263183"/>
                    <a:pt x="24564" y="405886"/>
                    <a:pt x="45618" y="536892"/>
                  </a:cubicBezTo>
                  <a:cubicBezTo>
                    <a:pt x="54976" y="532213"/>
                    <a:pt x="54976" y="529874"/>
                    <a:pt x="64333" y="527535"/>
                  </a:cubicBezTo>
                  <a:cubicBezTo>
                    <a:pt x="64333" y="525195"/>
                    <a:pt x="47958" y="340383"/>
                    <a:pt x="43279" y="267861"/>
                  </a:cubicBezTo>
                  <a:close/>
                </a:path>
              </a:pathLst>
            </a:custGeom>
            <a:solidFill>
              <a:srgbClr val="AEADAD"/>
            </a:solidFill>
            <a:ln w="9525" cap="flat">
              <a:noFill/>
              <a:prstDash val="solid"/>
              <a:miter/>
            </a:ln>
          </p:spPr>
          <p:txBody>
            <a:bodyPr rtlCol="0" anchor="ctr"/>
            <a:lstStyle/>
            <a:p>
              <a:endParaRPr lang="en-US"/>
            </a:p>
          </p:txBody>
        </p:sp>
        <p:sp>
          <p:nvSpPr>
            <p:cNvPr id="139" name="Freeform: Shape 82">
              <a:extLst>
                <a:ext uri="{FF2B5EF4-FFF2-40B4-BE49-F238E27FC236}">
                  <a16:creationId xmlns:a16="http://schemas.microsoft.com/office/drawing/2014/main" id="{FDAE1213-F519-4224-B4D6-06793E2EE4FE}"/>
                </a:ext>
              </a:extLst>
            </p:cNvPr>
            <p:cNvSpPr/>
            <p:nvPr/>
          </p:nvSpPr>
          <p:spPr>
            <a:xfrm>
              <a:off x="9617046" y="1644933"/>
              <a:ext cx="116970" cy="116970"/>
            </a:xfrm>
            <a:custGeom>
              <a:avLst/>
              <a:gdLst>
                <a:gd name="connsiteX0" fmla="*/ 61710 w 116969"/>
                <a:gd name="connsiteY0" fmla="*/ 42994 h 116969"/>
                <a:gd name="connsiteX1" fmla="*/ 80425 w 116969"/>
                <a:gd name="connsiteY1" fmla="*/ 61710 h 116969"/>
                <a:gd name="connsiteX2" fmla="*/ 64049 w 116969"/>
                <a:gd name="connsiteY2" fmla="*/ 80425 h 116969"/>
                <a:gd name="connsiteX3" fmla="*/ 42994 w 116969"/>
                <a:gd name="connsiteY3" fmla="*/ 64049 h 116969"/>
                <a:gd name="connsiteX4" fmla="*/ 61710 w 116969"/>
                <a:gd name="connsiteY4" fmla="*/ 42994 h 1169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969" h="116969">
                  <a:moveTo>
                    <a:pt x="61710" y="42994"/>
                  </a:moveTo>
                  <a:cubicBezTo>
                    <a:pt x="73407" y="42994"/>
                    <a:pt x="80425" y="50013"/>
                    <a:pt x="80425" y="61710"/>
                  </a:cubicBezTo>
                  <a:cubicBezTo>
                    <a:pt x="80425" y="73407"/>
                    <a:pt x="75746" y="80425"/>
                    <a:pt x="64049" y="80425"/>
                  </a:cubicBezTo>
                  <a:cubicBezTo>
                    <a:pt x="52352" y="80425"/>
                    <a:pt x="45334" y="75746"/>
                    <a:pt x="42994" y="64049"/>
                  </a:cubicBezTo>
                  <a:cubicBezTo>
                    <a:pt x="42994" y="52352"/>
                    <a:pt x="50013" y="47673"/>
                    <a:pt x="61710" y="42994"/>
                  </a:cubicBezTo>
                  <a:close/>
                </a:path>
              </a:pathLst>
            </a:custGeom>
            <a:solidFill>
              <a:srgbClr val="CAC9C9"/>
            </a:solidFill>
            <a:ln w="23341" cap="flat">
              <a:noFill/>
              <a:prstDash val="solid"/>
              <a:miter/>
            </a:ln>
          </p:spPr>
          <p:txBody>
            <a:bodyPr rtlCol="0" anchor="ctr"/>
            <a:lstStyle/>
            <a:p>
              <a:endParaRPr lang="en-US"/>
            </a:p>
          </p:txBody>
        </p:sp>
        <p:sp>
          <p:nvSpPr>
            <p:cNvPr id="140" name="Freeform: Shape 83">
              <a:extLst>
                <a:ext uri="{FF2B5EF4-FFF2-40B4-BE49-F238E27FC236}">
                  <a16:creationId xmlns:a16="http://schemas.microsoft.com/office/drawing/2014/main" id="{8B061E5D-92E5-4FF2-ABFF-BF1FE118B7BC}"/>
                </a:ext>
              </a:extLst>
            </p:cNvPr>
            <p:cNvSpPr/>
            <p:nvPr/>
          </p:nvSpPr>
          <p:spPr>
            <a:xfrm>
              <a:off x="9881398" y="1998043"/>
              <a:ext cx="187152" cy="93576"/>
            </a:xfrm>
            <a:custGeom>
              <a:avLst/>
              <a:gdLst>
                <a:gd name="connsiteX0" fmla="*/ 143589 w 187151"/>
                <a:gd name="connsiteY0" fmla="*/ 73546 h 93575"/>
                <a:gd name="connsiteX1" fmla="*/ 42994 w 187151"/>
                <a:gd name="connsiteY1" fmla="*/ 50152 h 93575"/>
                <a:gd name="connsiteX2" fmla="*/ 143589 w 187151"/>
                <a:gd name="connsiteY2" fmla="*/ 54831 h 93575"/>
                <a:gd name="connsiteX3" fmla="*/ 143589 w 187151"/>
                <a:gd name="connsiteY3" fmla="*/ 73546 h 93575"/>
              </a:gdLst>
              <a:ahLst/>
              <a:cxnLst>
                <a:cxn ang="0">
                  <a:pos x="connsiteX0" y="connsiteY0"/>
                </a:cxn>
                <a:cxn ang="0">
                  <a:pos x="connsiteX1" y="connsiteY1"/>
                </a:cxn>
                <a:cxn ang="0">
                  <a:pos x="connsiteX2" y="connsiteY2"/>
                </a:cxn>
                <a:cxn ang="0">
                  <a:pos x="connsiteX3" y="connsiteY3"/>
                </a:cxn>
              </a:cxnLst>
              <a:rect l="l" t="t" r="r" b="b"/>
              <a:pathLst>
                <a:path w="187151" h="93575">
                  <a:moveTo>
                    <a:pt x="143589" y="73546"/>
                  </a:moveTo>
                  <a:cubicBezTo>
                    <a:pt x="117855" y="57170"/>
                    <a:pt x="87443" y="52491"/>
                    <a:pt x="42994" y="50152"/>
                  </a:cubicBezTo>
                  <a:cubicBezTo>
                    <a:pt x="87443" y="36116"/>
                    <a:pt x="115516" y="45473"/>
                    <a:pt x="143589" y="54831"/>
                  </a:cubicBezTo>
                  <a:cubicBezTo>
                    <a:pt x="145928" y="61849"/>
                    <a:pt x="143589" y="66528"/>
                    <a:pt x="143589" y="73546"/>
                  </a:cubicBezTo>
                  <a:close/>
                </a:path>
              </a:pathLst>
            </a:custGeom>
            <a:solidFill>
              <a:srgbClr val="B4B3B3"/>
            </a:solidFill>
            <a:ln w="23341" cap="flat">
              <a:noFill/>
              <a:prstDash val="solid"/>
              <a:miter/>
            </a:ln>
          </p:spPr>
          <p:txBody>
            <a:bodyPr rtlCol="0" anchor="ctr"/>
            <a:lstStyle/>
            <a:p>
              <a:endParaRPr lang="en-US"/>
            </a:p>
          </p:txBody>
        </p:sp>
        <p:sp>
          <p:nvSpPr>
            <p:cNvPr id="141" name="Freeform: Shape 84">
              <a:extLst>
                <a:ext uri="{FF2B5EF4-FFF2-40B4-BE49-F238E27FC236}">
                  <a16:creationId xmlns:a16="http://schemas.microsoft.com/office/drawing/2014/main" id="{82F63ACE-AFB5-4BA0-BDC6-859169F99AAD}"/>
                </a:ext>
              </a:extLst>
            </p:cNvPr>
            <p:cNvSpPr/>
            <p:nvPr/>
          </p:nvSpPr>
          <p:spPr>
            <a:xfrm>
              <a:off x="9241610" y="610281"/>
              <a:ext cx="116970" cy="140364"/>
            </a:xfrm>
            <a:custGeom>
              <a:avLst/>
              <a:gdLst>
                <a:gd name="connsiteX0" fmla="*/ 76878 w 116969"/>
                <a:gd name="connsiteY0" fmla="*/ 118493 h 140363"/>
                <a:gd name="connsiteX1" fmla="*/ 46466 w 116969"/>
                <a:gd name="connsiteY1" fmla="*/ 69365 h 140363"/>
                <a:gd name="connsiteX2" fmla="*/ 51145 w 116969"/>
                <a:gd name="connsiteY2" fmla="*/ 48311 h 140363"/>
                <a:gd name="connsiteX3" fmla="*/ 69860 w 116969"/>
                <a:gd name="connsiteY3" fmla="*/ 43632 h 140363"/>
                <a:gd name="connsiteX4" fmla="*/ 72199 w 116969"/>
                <a:gd name="connsiteY4" fmla="*/ 64687 h 140363"/>
                <a:gd name="connsiteX5" fmla="*/ 76878 w 116969"/>
                <a:gd name="connsiteY5" fmla="*/ 118493 h 140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969" h="140363">
                  <a:moveTo>
                    <a:pt x="76878" y="118493"/>
                  </a:moveTo>
                  <a:cubicBezTo>
                    <a:pt x="58163" y="106796"/>
                    <a:pt x="60502" y="83402"/>
                    <a:pt x="46466" y="69365"/>
                  </a:cubicBezTo>
                  <a:cubicBezTo>
                    <a:pt x="39448" y="62347"/>
                    <a:pt x="44127" y="52990"/>
                    <a:pt x="51145" y="48311"/>
                  </a:cubicBezTo>
                  <a:cubicBezTo>
                    <a:pt x="55824" y="45971"/>
                    <a:pt x="65181" y="41293"/>
                    <a:pt x="69860" y="43632"/>
                  </a:cubicBezTo>
                  <a:cubicBezTo>
                    <a:pt x="86236" y="48311"/>
                    <a:pt x="74539" y="57668"/>
                    <a:pt x="72199" y="64687"/>
                  </a:cubicBezTo>
                  <a:cubicBezTo>
                    <a:pt x="67521" y="83402"/>
                    <a:pt x="100272" y="97438"/>
                    <a:pt x="76878" y="118493"/>
                  </a:cubicBezTo>
                  <a:close/>
                </a:path>
              </a:pathLst>
            </a:custGeom>
            <a:solidFill>
              <a:srgbClr val="A4A3A3"/>
            </a:solidFill>
            <a:ln w="23341" cap="flat">
              <a:noFill/>
              <a:prstDash val="solid"/>
              <a:miter/>
            </a:ln>
          </p:spPr>
          <p:txBody>
            <a:bodyPr rtlCol="0" anchor="ctr"/>
            <a:lstStyle/>
            <a:p>
              <a:endParaRPr lang="en-US"/>
            </a:p>
          </p:txBody>
        </p:sp>
        <p:sp>
          <p:nvSpPr>
            <p:cNvPr id="142" name="Freeform: Shape 85">
              <a:extLst>
                <a:ext uri="{FF2B5EF4-FFF2-40B4-BE49-F238E27FC236}">
                  <a16:creationId xmlns:a16="http://schemas.microsoft.com/office/drawing/2014/main" id="{15DE3548-D4EC-4412-95DC-D0CC3A129E31}"/>
                </a:ext>
              </a:extLst>
            </p:cNvPr>
            <p:cNvSpPr/>
            <p:nvPr/>
          </p:nvSpPr>
          <p:spPr>
            <a:xfrm>
              <a:off x="9502415" y="1027186"/>
              <a:ext cx="1684367" cy="1263276"/>
            </a:xfrm>
            <a:custGeom>
              <a:avLst/>
              <a:gdLst>
                <a:gd name="connsiteX0" fmla="*/ 747153 w 1684367"/>
                <a:gd name="connsiteY0" fmla="*/ 1056101 h 1263275"/>
                <a:gd name="connsiteX1" fmla="*/ 814996 w 1684367"/>
                <a:gd name="connsiteY1" fmla="*/ 971882 h 1263275"/>
                <a:gd name="connsiteX2" fmla="*/ 836051 w 1684367"/>
                <a:gd name="connsiteY2" fmla="*/ 108644 h 1263275"/>
                <a:gd name="connsiteX3" fmla="*/ 901554 w 1684367"/>
                <a:gd name="connsiteY3" fmla="*/ 43141 h 1263275"/>
                <a:gd name="connsiteX4" fmla="*/ 1594016 w 1684367"/>
                <a:gd name="connsiteY4" fmla="*/ 43141 h 1263275"/>
                <a:gd name="connsiteX5" fmla="*/ 1652501 w 1684367"/>
                <a:gd name="connsiteY5" fmla="*/ 54838 h 1263275"/>
                <a:gd name="connsiteX6" fmla="*/ 1652501 w 1684367"/>
                <a:gd name="connsiteY6" fmla="*/ 237311 h 1263275"/>
                <a:gd name="connsiteX7" fmla="*/ 1603374 w 1684367"/>
                <a:gd name="connsiteY7" fmla="*/ 967203 h 1263275"/>
                <a:gd name="connsiteX8" fmla="*/ 1563604 w 1684367"/>
                <a:gd name="connsiteY8" fmla="*/ 1018670 h 1263275"/>
                <a:gd name="connsiteX9" fmla="*/ 1254803 w 1684367"/>
                <a:gd name="connsiteY9" fmla="*/ 1084173 h 1263275"/>
                <a:gd name="connsiteX10" fmla="*/ 1212694 w 1684367"/>
                <a:gd name="connsiteY10" fmla="*/ 1070137 h 1263275"/>
                <a:gd name="connsiteX11" fmla="*/ 1179942 w 1684367"/>
                <a:gd name="connsiteY11" fmla="*/ 1060779 h 1263275"/>
                <a:gd name="connsiteX12" fmla="*/ 1069991 w 1684367"/>
                <a:gd name="connsiteY12" fmla="*/ 1098210 h 1263275"/>
                <a:gd name="connsiteX13" fmla="*/ 992790 w 1684367"/>
                <a:gd name="connsiteY13" fmla="*/ 1128622 h 1263275"/>
                <a:gd name="connsiteX14" fmla="*/ 943663 w 1684367"/>
                <a:gd name="connsiteY14" fmla="*/ 1130961 h 1263275"/>
                <a:gd name="connsiteX15" fmla="*/ 915590 w 1684367"/>
                <a:gd name="connsiteY15" fmla="*/ 1133301 h 1263275"/>
                <a:gd name="connsiteX16" fmla="*/ 880499 w 1684367"/>
                <a:gd name="connsiteY16" fmla="*/ 1130961 h 1263275"/>
                <a:gd name="connsiteX17" fmla="*/ 819675 w 1684367"/>
                <a:gd name="connsiteY17" fmla="*/ 1133301 h 1263275"/>
                <a:gd name="connsiteX18" fmla="*/ 758850 w 1684367"/>
                <a:gd name="connsiteY18" fmla="*/ 1144998 h 1263275"/>
                <a:gd name="connsiteX19" fmla="*/ 681650 w 1684367"/>
                <a:gd name="connsiteY19" fmla="*/ 1156695 h 1263275"/>
                <a:gd name="connsiteX20" fmla="*/ 634862 w 1684367"/>
                <a:gd name="connsiteY20" fmla="*/ 1173071 h 1263275"/>
                <a:gd name="connsiteX21" fmla="*/ 216110 w 1684367"/>
                <a:gd name="connsiteY21" fmla="*/ 1217519 h 1263275"/>
                <a:gd name="connsiteX22" fmla="*/ 106158 w 1684367"/>
                <a:gd name="connsiteY22" fmla="*/ 1229216 h 1263275"/>
                <a:gd name="connsiteX23" fmla="*/ 42994 w 1684367"/>
                <a:gd name="connsiteY23" fmla="*/ 1189446 h 1263275"/>
                <a:gd name="connsiteX24" fmla="*/ 94461 w 1684367"/>
                <a:gd name="connsiteY24" fmla="*/ 1147337 h 1263275"/>
                <a:gd name="connsiteX25" fmla="*/ 283952 w 1684367"/>
                <a:gd name="connsiteY25" fmla="*/ 1116925 h 1263275"/>
                <a:gd name="connsiteX26" fmla="*/ 747153 w 1684367"/>
                <a:gd name="connsiteY26" fmla="*/ 1056101 h 1263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684367" h="1263275">
                  <a:moveTo>
                    <a:pt x="747153" y="1056101"/>
                  </a:moveTo>
                  <a:cubicBezTo>
                    <a:pt x="803299" y="1056101"/>
                    <a:pt x="814996" y="1025688"/>
                    <a:pt x="814996" y="971882"/>
                  </a:cubicBezTo>
                  <a:cubicBezTo>
                    <a:pt x="819675" y="684136"/>
                    <a:pt x="829032" y="396390"/>
                    <a:pt x="836051" y="108644"/>
                  </a:cubicBezTo>
                  <a:cubicBezTo>
                    <a:pt x="836051" y="59516"/>
                    <a:pt x="854766" y="43141"/>
                    <a:pt x="901554" y="43141"/>
                  </a:cubicBezTo>
                  <a:cubicBezTo>
                    <a:pt x="1133154" y="45480"/>
                    <a:pt x="1362416" y="43141"/>
                    <a:pt x="1594016" y="43141"/>
                  </a:cubicBezTo>
                  <a:cubicBezTo>
                    <a:pt x="1615071" y="43141"/>
                    <a:pt x="1636125" y="40801"/>
                    <a:pt x="1652501" y="54838"/>
                  </a:cubicBezTo>
                  <a:cubicBezTo>
                    <a:pt x="1652501" y="115662"/>
                    <a:pt x="1652501" y="176486"/>
                    <a:pt x="1652501" y="237311"/>
                  </a:cubicBezTo>
                  <a:cubicBezTo>
                    <a:pt x="1643143" y="279420"/>
                    <a:pt x="1615071" y="735603"/>
                    <a:pt x="1603374" y="967203"/>
                  </a:cubicBezTo>
                  <a:cubicBezTo>
                    <a:pt x="1601034" y="997616"/>
                    <a:pt x="1594016" y="1011652"/>
                    <a:pt x="1563604" y="1018670"/>
                  </a:cubicBezTo>
                  <a:cubicBezTo>
                    <a:pt x="1460670" y="1039725"/>
                    <a:pt x="1362416" y="1077155"/>
                    <a:pt x="1254803" y="1084173"/>
                  </a:cubicBezTo>
                  <a:cubicBezTo>
                    <a:pt x="1236088" y="1091192"/>
                    <a:pt x="1222052" y="1088852"/>
                    <a:pt x="1212694" y="1070137"/>
                  </a:cubicBezTo>
                  <a:cubicBezTo>
                    <a:pt x="1203336" y="1056101"/>
                    <a:pt x="1193979" y="1053761"/>
                    <a:pt x="1179942" y="1060779"/>
                  </a:cubicBezTo>
                  <a:cubicBezTo>
                    <a:pt x="1147191" y="1086513"/>
                    <a:pt x="1119118" y="1114586"/>
                    <a:pt x="1069991" y="1098210"/>
                  </a:cubicBezTo>
                  <a:cubicBezTo>
                    <a:pt x="1044257" y="1088852"/>
                    <a:pt x="1020863" y="1121604"/>
                    <a:pt x="992790" y="1128622"/>
                  </a:cubicBezTo>
                  <a:cubicBezTo>
                    <a:pt x="976415" y="1133301"/>
                    <a:pt x="960039" y="1126283"/>
                    <a:pt x="943663" y="1130961"/>
                  </a:cubicBezTo>
                  <a:cubicBezTo>
                    <a:pt x="934305" y="1133301"/>
                    <a:pt x="924948" y="1133301"/>
                    <a:pt x="915590" y="1133301"/>
                  </a:cubicBezTo>
                  <a:cubicBezTo>
                    <a:pt x="906233" y="1133301"/>
                    <a:pt x="899214" y="1133301"/>
                    <a:pt x="880499" y="1130961"/>
                  </a:cubicBezTo>
                  <a:cubicBezTo>
                    <a:pt x="859445" y="1126283"/>
                    <a:pt x="838390" y="1121604"/>
                    <a:pt x="819675" y="1133301"/>
                  </a:cubicBezTo>
                  <a:cubicBezTo>
                    <a:pt x="800960" y="1140319"/>
                    <a:pt x="782244" y="1152016"/>
                    <a:pt x="758850" y="1144998"/>
                  </a:cubicBezTo>
                  <a:cubicBezTo>
                    <a:pt x="730778" y="1130961"/>
                    <a:pt x="705044" y="1128622"/>
                    <a:pt x="681650" y="1156695"/>
                  </a:cubicBezTo>
                  <a:cubicBezTo>
                    <a:pt x="669953" y="1170731"/>
                    <a:pt x="653578" y="1173071"/>
                    <a:pt x="634862" y="1173071"/>
                  </a:cubicBezTo>
                  <a:cubicBezTo>
                    <a:pt x="489820" y="1187107"/>
                    <a:pt x="368171" y="1203483"/>
                    <a:pt x="216110" y="1217519"/>
                  </a:cubicBezTo>
                  <a:cubicBezTo>
                    <a:pt x="211431" y="1219859"/>
                    <a:pt x="131892" y="1229216"/>
                    <a:pt x="106158" y="1229216"/>
                  </a:cubicBezTo>
                  <a:cubicBezTo>
                    <a:pt x="78085" y="1229216"/>
                    <a:pt x="47673" y="1229216"/>
                    <a:pt x="42994" y="1189446"/>
                  </a:cubicBezTo>
                  <a:cubicBezTo>
                    <a:pt x="50013" y="1161374"/>
                    <a:pt x="68728" y="1152016"/>
                    <a:pt x="94461" y="1147337"/>
                  </a:cubicBezTo>
                  <a:cubicBezTo>
                    <a:pt x="157625" y="1133301"/>
                    <a:pt x="220789" y="1119264"/>
                    <a:pt x="283952" y="1116925"/>
                  </a:cubicBezTo>
                  <a:cubicBezTo>
                    <a:pt x="365831" y="1114586"/>
                    <a:pt x="658256" y="1063119"/>
                    <a:pt x="747153" y="1056101"/>
                  </a:cubicBezTo>
                  <a:close/>
                </a:path>
              </a:pathLst>
            </a:custGeom>
            <a:solidFill>
              <a:schemeClr val="accent2"/>
            </a:solidFill>
            <a:ln w="23341" cap="flat">
              <a:noFill/>
              <a:prstDash val="solid"/>
              <a:miter/>
            </a:ln>
          </p:spPr>
          <p:txBody>
            <a:bodyPr rtlCol="0" anchor="ctr"/>
            <a:lstStyle/>
            <a:p>
              <a:endParaRPr lang="en-US"/>
            </a:p>
          </p:txBody>
        </p:sp>
      </p:grpSp>
      <p:graphicFrame>
        <p:nvGraphicFramePr>
          <p:cNvPr id="4" name="Tabla 3"/>
          <p:cNvGraphicFramePr>
            <a:graphicFrameLocks noGrp="1"/>
          </p:cNvGraphicFramePr>
          <p:nvPr>
            <p:extLst>
              <p:ext uri="{D42A27DB-BD31-4B8C-83A1-F6EECF244321}">
                <p14:modId xmlns:p14="http://schemas.microsoft.com/office/powerpoint/2010/main" val="350056866"/>
              </p:ext>
            </p:extLst>
          </p:nvPr>
        </p:nvGraphicFramePr>
        <p:xfrm>
          <a:off x="368968" y="910674"/>
          <a:ext cx="8570139" cy="5334000"/>
        </p:xfrm>
        <a:graphic>
          <a:graphicData uri="http://schemas.openxmlformats.org/drawingml/2006/table">
            <a:tbl>
              <a:tblPr firstRow="1" bandRow="1">
                <a:tableStyleId>{5C22544A-7EE6-4342-B048-85BDC9FD1C3A}</a:tableStyleId>
              </a:tblPr>
              <a:tblGrid>
                <a:gridCol w="2856713">
                  <a:extLst>
                    <a:ext uri="{9D8B030D-6E8A-4147-A177-3AD203B41FA5}">
                      <a16:colId xmlns:a16="http://schemas.microsoft.com/office/drawing/2014/main" val="911482483"/>
                    </a:ext>
                  </a:extLst>
                </a:gridCol>
                <a:gridCol w="2856713">
                  <a:extLst>
                    <a:ext uri="{9D8B030D-6E8A-4147-A177-3AD203B41FA5}">
                      <a16:colId xmlns:a16="http://schemas.microsoft.com/office/drawing/2014/main" val="1614540923"/>
                    </a:ext>
                  </a:extLst>
                </a:gridCol>
                <a:gridCol w="2856713">
                  <a:extLst>
                    <a:ext uri="{9D8B030D-6E8A-4147-A177-3AD203B41FA5}">
                      <a16:colId xmlns:a16="http://schemas.microsoft.com/office/drawing/2014/main" val="3183787709"/>
                    </a:ext>
                  </a:extLst>
                </a:gridCol>
              </a:tblGrid>
              <a:tr h="370840">
                <a:tc>
                  <a:txBody>
                    <a:bodyPr/>
                    <a:lstStyle/>
                    <a:p>
                      <a:pPr algn="ctr"/>
                      <a:r>
                        <a:rPr lang="es-CO" sz="2000" b="1" i="0" u="none" strike="noStrike" kern="1200" dirty="0">
                          <a:solidFill>
                            <a:schemeClr val="lt1"/>
                          </a:solidFill>
                          <a:effectLst/>
                          <a:latin typeface="+mn-lt"/>
                          <a:ea typeface="+mn-ea"/>
                          <a:cs typeface="+mn-cs"/>
                        </a:rPr>
                        <a:t>Actividad</a:t>
                      </a:r>
                      <a:endParaRPr lang="es-CO" sz="2000" dirty="0"/>
                    </a:p>
                  </a:txBody>
                  <a:tcPr/>
                </a:tc>
                <a:tc>
                  <a:txBody>
                    <a:bodyPr/>
                    <a:lstStyle/>
                    <a:p>
                      <a:pPr algn="ctr"/>
                      <a:r>
                        <a:rPr lang="es-CO" sz="2000" b="1" i="0" u="none" strike="noStrike" kern="1200" dirty="0">
                          <a:solidFill>
                            <a:schemeClr val="lt1"/>
                          </a:solidFill>
                          <a:effectLst/>
                          <a:latin typeface="+mn-lt"/>
                          <a:ea typeface="+mn-ea"/>
                          <a:cs typeface="+mn-cs"/>
                        </a:rPr>
                        <a:t>Fecha</a:t>
                      </a:r>
                      <a:endParaRPr lang="es-CO" sz="2000" dirty="0"/>
                    </a:p>
                  </a:txBody>
                  <a:tcPr/>
                </a:tc>
                <a:tc>
                  <a:txBody>
                    <a:bodyPr/>
                    <a:lstStyle/>
                    <a:p>
                      <a:pPr algn="ctr"/>
                      <a:r>
                        <a:rPr lang="es-CO" sz="2000" b="1" i="0" u="none" strike="noStrike" kern="1200" dirty="0">
                          <a:solidFill>
                            <a:schemeClr val="lt1"/>
                          </a:solidFill>
                          <a:effectLst/>
                          <a:latin typeface="+mn-lt"/>
                          <a:ea typeface="+mn-ea"/>
                          <a:cs typeface="+mn-cs"/>
                        </a:rPr>
                        <a:t>Responsable</a:t>
                      </a:r>
                      <a:endParaRPr lang="es-CO" sz="2000" dirty="0"/>
                    </a:p>
                  </a:txBody>
                  <a:tcPr/>
                </a:tc>
                <a:extLst>
                  <a:ext uri="{0D108BD9-81ED-4DB2-BD59-A6C34878D82A}">
                    <a16:rowId xmlns:a16="http://schemas.microsoft.com/office/drawing/2014/main" val="4162031700"/>
                  </a:ext>
                </a:extLst>
              </a:tr>
              <a:tr h="370840">
                <a:tc>
                  <a:txBody>
                    <a:bodyPr/>
                    <a:lstStyle/>
                    <a:p>
                      <a:pPr algn="ctr"/>
                      <a:r>
                        <a:rPr lang="es-MX" sz="1800" b="0" i="0" u="none" strike="noStrike" kern="1200" dirty="0">
                          <a:solidFill>
                            <a:schemeClr val="dk1"/>
                          </a:solidFill>
                          <a:effectLst/>
                          <a:latin typeface="+mn-lt"/>
                          <a:ea typeface="+mn-ea"/>
                          <a:cs typeface="+mn-cs"/>
                        </a:rPr>
                        <a:t>Difusión y socialización de las bases para la entrega de reconocimientos </a:t>
                      </a:r>
                      <a:endParaRPr lang="es-CO" dirty="0"/>
                    </a:p>
                  </a:txBody>
                  <a:tcPr/>
                </a:tc>
                <a:tc>
                  <a:txBody>
                    <a:bodyPr/>
                    <a:lstStyle/>
                    <a:p>
                      <a:pPr algn="ctr"/>
                      <a:r>
                        <a:rPr lang="es-MX" sz="1800" b="0" i="0" u="none" strike="noStrike" kern="1200" dirty="0">
                          <a:solidFill>
                            <a:schemeClr val="dk1"/>
                          </a:solidFill>
                          <a:effectLst/>
                          <a:latin typeface="+mn-lt"/>
                          <a:ea typeface="+mn-ea"/>
                          <a:cs typeface="+mn-cs"/>
                        </a:rPr>
                        <a:t>15 al 30 de junio</a:t>
                      </a:r>
                      <a:endParaRPr lang="es-CO" dirty="0"/>
                    </a:p>
                  </a:txBody>
                  <a:tcPr/>
                </a:tc>
                <a:tc>
                  <a:txBody>
                    <a:bodyPr/>
                    <a:lstStyle/>
                    <a:p>
                      <a:pPr algn="ctr"/>
                      <a:r>
                        <a:rPr lang="es-CO" sz="1800" b="0" i="0" u="none" strike="noStrike" kern="1200" dirty="0">
                          <a:solidFill>
                            <a:schemeClr val="dk1"/>
                          </a:solidFill>
                          <a:effectLst/>
                          <a:latin typeface="+mn-lt"/>
                          <a:ea typeface="+mn-ea"/>
                          <a:cs typeface="+mn-cs"/>
                        </a:rPr>
                        <a:t>Dirección de Política Distrital - Secretaría Jurídica Distrital</a:t>
                      </a:r>
                      <a:endParaRPr lang="es-CO" dirty="0"/>
                    </a:p>
                  </a:txBody>
                  <a:tcPr/>
                </a:tc>
                <a:extLst>
                  <a:ext uri="{0D108BD9-81ED-4DB2-BD59-A6C34878D82A}">
                    <a16:rowId xmlns:a16="http://schemas.microsoft.com/office/drawing/2014/main" val="2056829131"/>
                  </a:ext>
                </a:extLst>
              </a:tr>
              <a:tr h="370840">
                <a:tc>
                  <a:txBody>
                    <a:bodyPr/>
                    <a:lstStyle/>
                    <a:p>
                      <a:pPr algn="ctr"/>
                      <a:r>
                        <a:rPr lang="es-MX" sz="1800" b="0" i="0" u="none" strike="noStrike" kern="1200" dirty="0">
                          <a:solidFill>
                            <a:schemeClr val="dk1"/>
                          </a:solidFill>
                          <a:effectLst/>
                          <a:latin typeface="+mn-lt"/>
                          <a:ea typeface="+mn-ea"/>
                          <a:cs typeface="+mn-cs"/>
                        </a:rPr>
                        <a:t>Socialización de las bases para la entrega de reconocimientos </a:t>
                      </a:r>
                      <a:endParaRPr lang="es-CO" dirty="0"/>
                    </a:p>
                  </a:txBody>
                  <a:tcPr/>
                </a:tc>
                <a:tc>
                  <a:txBody>
                    <a:bodyPr/>
                    <a:lstStyle/>
                    <a:p>
                      <a:pPr algn="ctr"/>
                      <a:r>
                        <a:rPr lang="es-MX" sz="1800" b="0" i="0" u="none" strike="noStrike" kern="1200" dirty="0">
                          <a:solidFill>
                            <a:schemeClr val="dk1"/>
                          </a:solidFill>
                          <a:effectLst/>
                          <a:latin typeface="+mn-lt"/>
                          <a:ea typeface="+mn-ea"/>
                          <a:cs typeface="+mn-cs"/>
                        </a:rPr>
                        <a:t>1 al 15 de julio</a:t>
                      </a:r>
                      <a:endParaRPr lang="es-CO" dirty="0"/>
                    </a:p>
                  </a:txBody>
                  <a:tcPr/>
                </a:tc>
                <a:tc>
                  <a:txBody>
                    <a:bodyPr/>
                    <a:lstStyle/>
                    <a:p>
                      <a:pPr algn="ctr"/>
                      <a:r>
                        <a:rPr lang="es-CO" sz="1800" b="0" i="0" u="none" strike="noStrike" kern="1200" dirty="0">
                          <a:solidFill>
                            <a:schemeClr val="dk1"/>
                          </a:solidFill>
                          <a:effectLst/>
                          <a:latin typeface="+mn-lt"/>
                          <a:ea typeface="+mn-ea"/>
                          <a:cs typeface="+mn-cs"/>
                        </a:rPr>
                        <a:t>Dirección de Política Distrital - Secretaría Jurídica Distrital</a:t>
                      </a:r>
                      <a:endParaRPr lang="es-CO" dirty="0"/>
                    </a:p>
                  </a:txBody>
                  <a:tcPr/>
                </a:tc>
                <a:extLst>
                  <a:ext uri="{0D108BD9-81ED-4DB2-BD59-A6C34878D82A}">
                    <a16:rowId xmlns:a16="http://schemas.microsoft.com/office/drawing/2014/main" val="1564846476"/>
                  </a:ext>
                </a:extLst>
              </a:tr>
              <a:tr h="370840">
                <a:tc>
                  <a:txBody>
                    <a:bodyPr/>
                    <a:lstStyle/>
                    <a:p>
                      <a:pPr algn="ctr"/>
                      <a:r>
                        <a:rPr lang="es-CO" sz="1800" b="0" i="0" u="none" strike="noStrike" kern="1200" dirty="0">
                          <a:solidFill>
                            <a:schemeClr val="dk1"/>
                          </a:solidFill>
                          <a:effectLst/>
                          <a:latin typeface="+mn-lt"/>
                          <a:ea typeface="+mn-ea"/>
                          <a:cs typeface="+mn-cs"/>
                        </a:rPr>
                        <a:t>Conformación del Comité Evaluador</a:t>
                      </a:r>
                      <a:endParaRPr lang="es-CO" dirty="0"/>
                    </a:p>
                  </a:txBody>
                  <a:tcPr/>
                </a:tc>
                <a:tc>
                  <a:txBody>
                    <a:bodyPr/>
                    <a:lstStyle/>
                    <a:p>
                      <a:pPr algn="ctr"/>
                      <a:r>
                        <a:rPr lang="es-CO" sz="1800" b="0" i="0" u="none" strike="noStrike" kern="1200" dirty="0">
                          <a:solidFill>
                            <a:schemeClr val="dk1"/>
                          </a:solidFill>
                          <a:effectLst/>
                          <a:latin typeface="+mn-lt"/>
                          <a:ea typeface="+mn-ea"/>
                          <a:cs typeface="+mn-cs"/>
                        </a:rPr>
                        <a:t>1 al 16 de agosto</a:t>
                      </a:r>
                      <a:endParaRPr lang="es-CO" dirty="0"/>
                    </a:p>
                  </a:txBody>
                  <a:tcPr/>
                </a:tc>
                <a:tc>
                  <a:txBody>
                    <a:bodyPr/>
                    <a:lstStyle/>
                    <a:p>
                      <a:pPr algn="ctr"/>
                      <a:r>
                        <a:rPr lang="es-CO" sz="1800" b="0" i="0" u="none" strike="noStrike" kern="1200" dirty="0">
                          <a:solidFill>
                            <a:schemeClr val="dk1"/>
                          </a:solidFill>
                          <a:effectLst/>
                          <a:latin typeface="+mn-lt"/>
                          <a:ea typeface="+mn-ea"/>
                          <a:cs typeface="+mn-cs"/>
                        </a:rPr>
                        <a:t>Dirección de Política Distrital - Secretaría Jurídica Distrital</a:t>
                      </a:r>
                      <a:endParaRPr lang="es-CO" dirty="0"/>
                    </a:p>
                  </a:txBody>
                  <a:tcPr/>
                </a:tc>
                <a:extLst>
                  <a:ext uri="{0D108BD9-81ED-4DB2-BD59-A6C34878D82A}">
                    <a16:rowId xmlns:a16="http://schemas.microsoft.com/office/drawing/2014/main" val="3077713609"/>
                  </a:ext>
                </a:extLst>
              </a:tr>
              <a:tr h="370840">
                <a:tc>
                  <a:txBody>
                    <a:bodyPr/>
                    <a:lstStyle/>
                    <a:p>
                      <a:pPr algn="ctr"/>
                      <a:r>
                        <a:rPr lang="es-MX" sz="1800" b="0" i="0" u="none" strike="noStrike" kern="1200" dirty="0">
                          <a:solidFill>
                            <a:schemeClr val="dk1"/>
                          </a:solidFill>
                          <a:effectLst/>
                          <a:latin typeface="+mn-lt"/>
                          <a:ea typeface="+mn-ea"/>
                          <a:cs typeface="+mn-cs"/>
                        </a:rPr>
                        <a:t>Inscripción de los organismos y entidades distritales a través de formulario comunicativo</a:t>
                      </a:r>
                      <a:endParaRPr lang="es-CO" dirty="0"/>
                    </a:p>
                  </a:txBody>
                  <a:tcPr/>
                </a:tc>
                <a:tc>
                  <a:txBody>
                    <a:bodyPr/>
                    <a:lstStyle/>
                    <a:p>
                      <a:pPr algn="ctr"/>
                      <a:r>
                        <a:rPr lang="es-MX" sz="1800" b="0" i="0" u="none" strike="noStrike" kern="1200" dirty="0">
                          <a:solidFill>
                            <a:schemeClr val="dk1"/>
                          </a:solidFill>
                          <a:effectLst/>
                          <a:latin typeface="+mn-lt"/>
                          <a:ea typeface="+mn-ea"/>
                          <a:cs typeface="+mn-cs"/>
                        </a:rPr>
                        <a:t>Desde el 16 de julio hasta el 15 de septiembre</a:t>
                      </a:r>
                      <a:endParaRPr lang="es-CO" dirty="0"/>
                    </a:p>
                  </a:txBody>
                  <a:tcPr/>
                </a:tc>
                <a:tc>
                  <a:txBody>
                    <a:bodyPr/>
                    <a:lstStyle/>
                    <a:p>
                      <a:pPr algn="ctr"/>
                      <a:r>
                        <a:rPr lang="es-CO" sz="1800" b="0" i="0" u="none" strike="noStrike" kern="1200" dirty="0">
                          <a:solidFill>
                            <a:schemeClr val="dk1"/>
                          </a:solidFill>
                          <a:effectLst/>
                          <a:latin typeface="+mn-lt"/>
                          <a:ea typeface="+mn-ea"/>
                          <a:cs typeface="+mn-cs"/>
                        </a:rPr>
                        <a:t>Entidades y Organismos Distritales</a:t>
                      </a:r>
                      <a:endParaRPr lang="es-CO" dirty="0"/>
                    </a:p>
                  </a:txBody>
                  <a:tcPr/>
                </a:tc>
                <a:extLst>
                  <a:ext uri="{0D108BD9-81ED-4DB2-BD59-A6C34878D82A}">
                    <a16:rowId xmlns:a16="http://schemas.microsoft.com/office/drawing/2014/main" val="3953615581"/>
                  </a:ext>
                </a:extLst>
              </a:tr>
              <a:tr h="370840">
                <a:tc>
                  <a:txBody>
                    <a:bodyPr/>
                    <a:lstStyle/>
                    <a:p>
                      <a:pPr algn="ctr"/>
                      <a:r>
                        <a:rPr lang="es-MX" sz="1800" b="0" i="0" u="none" strike="noStrike" kern="1200" dirty="0">
                          <a:solidFill>
                            <a:schemeClr val="dk1"/>
                          </a:solidFill>
                          <a:effectLst/>
                          <a:latin typeface="+mn-lt"/>
                          <a:ea typeface="+mn-ea"/>
                          <a:cs typeface="+mn-cs"/>
                        </a:rPr>
                        <a:t>Evaluación y análisis de propuestas</a:t>
                      </a:r>
                      <a:endParaRPr lang="es-CO" dirty="0"/>
                    </a:p>
                  </a:txBody>
                  <a:tcPr/>
                </a:tc>
                <a:tc>
                  <a:txBody>
                    <a:bodyPr/>
                    <a:lstStyle/>
                    <a:p>
                      <a:pPr algn="ctr"/>
                      <a:r>
                        <a:rPr lang="es-MX" sz="1800" b="0" i="0" u="none" strike="noStrike" kern="1200" dirty="0">
                          <a:solidFill>
                            <a:schemeClr val="dk1"/>
                          </a:solidFill>
                          <a:effectLst/>
                          <a:latin typeface="+mn-lt"/>
                          <a:ea typeface="+mn-ea"/>
                          <a:cs typeface="+mn-cs"/>
                        </a:rPr>
                        <a:t>Entre el 16 de septiembre al 15 de octubre</a:t>
                      </a:r>
                      <a:endParaRPr lang="es-CO" dirty="0"/>
                    </a:p>
                  </a:txBody>
                  <a:tcPr/>
                </a:tc>
                <a:tc>
                  <a:txBody>
                    <a:bodyPr/>
                    <a:lstStyle/>
                    <a:p>
                      <a:pPr algn="ctr"/>
                      <a:r>
                        <a:rPr lang="es-CO" sz="1800" b="0" i="0" u="none" strike="noStrike" kern="1200" dirty="0">
                          <a:solidFill>
                            <a:schemeClr val="dk1"/>
                          </a:solidFill>
                          <a:effectLst/>
                          <a:latin typeface="+mn-lt"/>
                          <a:ea typeface="+mn-ea"/>
                          <a:cs typeface="+mn-cs"/>
                        </a:rPr>
                        <a:t>Comité Evaluador</a:t>
                      </a:r>
                      <a:endParaRPr lang="es-CO" dirty="0"/>
                    </a:p>
                  </a:txBody>
                  <a:tcPr/>
                </a:tc>
                <a:extLst>
                  <a:ext uri="{0D108BD9-81ED-4DB2-BD59-A6C34878D82A}">
                    <a16:rowId xmlns:a16="http://schemas.microsoft.com/office/drawing/2014/main" val="3469797809"/>
                  </a:ext>
                </a:extLst>
              </a:tr>
              <a:tr h="370840">
                <a:tc>
                  <a:txBody>
                    <a:bodyPr/>
                    <a:lstStyle/>
                    <a:p>
                      <a:pPr algn="ctr"/>
                      <a:r>
                        <a:rPr lang="es-CO" sz="1800" b="0" i="0" u="none" strike="noStrike" kern="1200" dirty="0">
                          <a:solidFill>
                            <a:schemeClr val="dk1"/>
                          </a:solidFill>
                          <a:effectLst/>
                          <a:latin typeface="+mn-lt"/>
                          <a:ea typeface="+mn-ea"/>
                          <a:cs typeface="+mn-cs"/>
                        </a:rPr>
                        <a:t>Entrega de Reconocimientos</a:t>
                      </a:r>
                      <a:endParaRPr lang="es-CO" dirty="0"/>
                    </a:p>
                  </a:txBody>
                  <a:tcPr/>
                </a:tc>
                <a:tc>
                  <a:txBody>
                    <a:bodyPr/>
                    <a:lstStyle/>
                    <a:p>
                      <a:pPr algn="ctr"/>
                      <a:r>
                        <a:rPr lang="es-CO" sz="1800" b="0" i="0" u="none" strike="noStrike" kern="1200" dirty="0">
                          <a:solidFill>
                            <a:schemeClr val="dk1"/>
                          </a:solidFill>
                          <a:effectLst/>
                          <a:latin typeface="+mn-lt"/>
                          <a:ea typeface="+mn-ea"/>
                          <a:cs typeface="+mn-cs"/>
                        </a:rPr>
                        <a:t>Noviembre (fecha por confirmar)</a:t>
                      </a:r>
                      <a:endParaRPr lang="es-CO" dirty="0"/>
                    </a:p>
                  </a:txBody>
                  <a:tcPr/>
                </a:tc>
                <a:tc>
                  <a:txBody>
                    <a:bodyPr/>
                    <a:lstStyle/>
                    <a:p>
                      <a:pPr algn="ctr"/>
                      <a:r>
                        <a:rPr lang="es-CO" sz="1800" b="0" i="0" u="none" strike="noStrike" kern="1200" dirty="0">
                          <a:solidFill>
                            <a:schemeClr val="dk1"/>
                          </a:solidFill>
                          <a:effectLst/>
                          <a:latin typeface="+mn-lt"/>
                          <a:ea typeface="+mn-ea"/>
                          <a:cs typeface="+mn-cs"/>
                        </a:rPr>
                        <a:t>Secretaría Jurídica Distrital</a:t>
                      </a:r>
                      <a:endParaRPr lang="es-CO" dirty="0"/>
                    </a:p>
                  </a:txBody>
                  <a:tcPr/>
                </a:tc>
                <a:extLst>
                  <a:ext uri="{0D108BD9-81ED-4DB2-BD59-A6C34878D82A}">
                    <a16:rowId xmlns:a16="http://schemas.microsoft.com/office/drawing/2014/main" val="3381348607"/>
                  </a:ext>
                </a:extLst>
              </a:tr>
            </a:tbl>
          </a:graphicData>
        </a:graphic>
      </p:graphicFrame>
    </p:spTree>
    <p:extLst>
      <p:ext uri="{BB962C8B-B14F-4D97-AF65-F5344CB8AC3E}">
        <p14:creationId xmlns:p14="http://schemas.microsoft.com/office/powerpoint/2010/main" val="2411668965"/>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3" name="Imagen 2" descr="Texto&#10;&#10;Descripción generada automáticamente">
            <a:extLst>
              <a:ext uri="{FF2B5EF4-FFF2-40B4-BE49-F238E27FC236}">
                <a16:creationId xmlns:a16="http://schemas.microsoft.com/office/drawing/2014/main" id="{39493125-C3A2-4805-A7AB-7C1821605BA2}"/>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465139" y="2352825"/>
            <a:ext cx="5148507" cy="1731359"/>
          </a:xfrm>
          <a:prstGeom prst="rect">
            <a:avLst/>
          </a:prstGeom>
        </p:spPr>
      </p:pic>
      <p:sp>
        <p:nvSpPr>
          <p:cNvPr id="4" name="Rectángulo 3">
            <a:extLst>
              <a:ext uri="{FF2B5EF4-FFF2-40B4-BE49-F238E27FC236}">
                <a16:creationId xmlns:a16="http://schemas.microsoft.com/office/drawing/2014/main" id="{7D8B80E5-59EC-40EC-9C3B-66F3E9385386}"/>
              </a:ext>
            </a:extLst>
          </p:cNvPr>
          <p:cNvSpPr/>
          <p:nvPr/>
        </p:nvSpPr>
        <p:spPr>
          <a:xfrm>
            <a:off x="3864426" y="1560206"/>
            <a:ext cx="4349931" cy="992579"/>
          </a:xfrm>
          <a:prstGeom prst="rect">
            <a:avLst/>
          </a:prstGeom>
          <a:noFill/>
          <a:effectLst>
            <a:glow rad="127000">
              <a:schemeClr val="accent1"/>
            </a:glow>
          </a:effectLst>
        </p:spPr>
        <p:txBody>
          <a:bodyPr wrap="square" lIns="68580" tIns="34290" rIns="68580" bIns="34290">
            <a:spAutoFit/>
          </a:bodyPr>
          <a:lstStyle/>
          <a:p>
            <a:pPr algn="ctr"/>
            <a:r>
              <a:rPr lang="es-ES" sz="6000" b="1" dirty="0">
                <a:ln w="0"/>
                <a:solidFill>
                  <a:srgbClr val="C8102C"/>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GRACIAS</a:t>
            </a:r>
          </a:p>
        </p:txBody>
      </p:sp>
    </p:spTree>
    <p:extLst>
      <p:ext uri="{BB962C8B-B14F-4D97-AF65-F5344CB8AC3E}">
        <p14:creationId xmlns:p14="http://schemas.microsoft.com/office/powerpoint/2010/main" val="40733551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theme/theme1.xml><?xml version="1.0" encoding="utf-8"?>
<a:theme xmlns:a="http://schemas.openxmlformats.org/drawingml/2006/main" name="Office Theme">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3563</TotalTime>
  <Words>2098</Words>
  <Application>Microsoft Office PowerPoint</Application>
  <PresentationFormat>Panorámica</PresentationFormat>
  <Paragraphs>139</Paragraphs>
  <Slides>6</Slides>
  <Notes>6</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Arial</vt:lpstr>
      <vt:lpstr>Arial Black</vt:lpstr>
      <vt:lpstr>Calibri</vt:lpstr>
      <vt:lpstr>Calibri Light</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YOMAIRA AMPARO ALARCON ACERO</dc:creator>
  <cp:lastModifiedBy>MARTHA REYES CASTILLO Reyes Castillo</cp:lastModifiedBy>
  <cp:revision>121</cp:revision>
  <cp:lastPrinted>2022-08-08T19:26:46Z</cp:lastPrinted>
  <dcterms:created xsi:type="dcterms:W3CDTF">2021-09-10T11:38:03Z</dcterms:created>
  <dcterms:modified xsi:type="dcterms:W3CDTF">2022-08-22T21:37:59Z</dcterms:modified>
</cp:coreProperties>
</file>