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0C9B8DD-CAB0-47F3-93F1-5ADAF7CF05E5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DA68E4B-BA46-4C78-B1B9-B2B8CC403D89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4680" y="118800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8"/>
          <p:cNvSpPr/>
          <p:nvPr/>
        </p:nvSpPr>
        <p:spPr>
          <a:xfrm>
            <a:off x="13320" y="414756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49" name="CustomShape 10"/>
          <p:cNvSpPr/>
          <p:nvPr/>
        </p:nvSpPr>
        <p:spPr>
          <a:xfrm>
            <a:off x="11196000" y="117108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6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8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8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0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4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4"/>
          <p:cNvSpPr/>
          <p:nvPr/>
        </p:nvSpPr>
        <p:spPr>
          <a:xfrm>
            <a:off x="9923400" y="2269800"/>
            <a:ext cx="20329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6" name="CustomShape 25"/>
          <p:cNvSpPr/>
          <p:nvPr/>
        </p:nvSpPr>
        <p:spPr>
          <a:xfrm>
            <a:off x="1007964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6"/>
          <p:cNvSpPr/>
          <p:nvPr/>
        </p:nvSpPr>
        <p:spPr>
          <a:xfrm>
            <a:off x="10134360" y="3243240"/>
            <a:ext cx="1255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28"/>
          <p:cNvSpPr/>
          <p:nvPr/>
        </p:nvSpPr>
        <p:spPr>
          <a:xfrm>
            <a:off x="10112040" y="3519360"/>
            <a:ext cx="12078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0" name="CustomShape 29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1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3" name="CustomShape 32"/>
          <p:cNvSpPr/>
          <p:nvPr/>
        </p:nvSpPr>
        <p:spPr>
          <a:xfrm>
            <a:off x="7039800" y="2260080"/>
            <a:ext cx="19872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38"/>
          <p:cNvSpPr/>
          <p:nvPr/>
        </p:nvSpPr>
        <p:spPr>
          <a:xfrm>
            <a:off x="4429440" y="883800"/>
            <a:ext cx="37699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0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1"/>
          <p:cNvSpPr/>
          <p:nvPr/>
        </p:nvSpPr>
        <p:spPr>
          <a:xfrm>
            <a:off x="11880" y="50112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2"/>
          <p:cNvSpPr/>
          <p:nvPr/>
        </p:nvSpPr>
        <p:spPr>
          <a:xfrm>
            <a:off x="13320" y="56926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Line 43"/>
          <p:cNvSpPr/>
          <p:nvPr/>
        </p:nvSpPr>
        <p:spPr>
          <a:xfrm>
            <a:off x="1332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Line 44"/>
          <p:cNvSpPr/>
          <p:nvPr/>
        </p:nvSpPr>
        <p:spPr>
          <a:xfrm>
            <a:off x="13320" y="5648040"/>
            <a:ext cx="5421960" cy="2088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5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8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9"/>
          <p:cNvSpPr/>
          <p:nvPr/>
        </p:nvSpPr>
        <p:spPr>
          <a:xfrm>
            <a:off x="5388120" y="503784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51"/>
          <p:cNvSpPr/>
          <p:nvPr/>
        </p:nvSpPr>
        <p:spPr>
          <a:xfrm>
            <a:off x="5388120" y="6243480"/>
            <a:ext cx="3688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3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5" name="Line 54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7" name="CustomShape 56"/>
          <p:cNvSpPr/>
          <p:nvPr/>
        </p:nvSpPr>
        <p:spPr>
          <a:xfrm>
            <a:off x="5571360" y="1481760"/>
            <a:ext cx="16196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Parque el Country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8" name="CustomShape 57"/>
          <p:cNvSpPr/>
          <p:nvPr/>
        </p:nvSpPr>
        <p:spPr>
          <a:xfrm>
            <a:off x="8766360" y="1498680"/>
            <a:ext cx="8942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Usaquén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13/06/19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9"/>
          <p:cNvSpPr/>
          <p:nvPr/>
        </p:nvSpPr>
        <p:spPr>
          <a:xfrm>
            <a:off x="1160784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60"/>
          <p:cNvSpPr/>
          <p:nvPr/>
        </p:nvSpPr>
        <p:spPr>
          <a:xfrm>
            <a:off x="11622960" y="254376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1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20%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2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60%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3"/>
          <p:cNvSpPr/>
          <p:nvPr/>
        </p:nvSpPr>
        <p:spPr>
          <a:xfrm>
            <a:off x="6233040" y="4462200"/>
            <a:ext cx="590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Adultos mayores, niños, jóvenes y personas con discapacidad. 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Equipos de Ultimate y atletas. 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5" name="CustomShape 64"/>
          <p:cNvSpPr/>
          <p:nvPr/>
        </p:nvSpPr>
        <p:spPr>
          <a:xfrm>
            <a:off x="5447880" y="5440320"/>
            <a:ext cx="64411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spc="-1" dirty="0">
                <a:solidFill>
                  <a:srgbClr val="000000"/>
                </a:solidFill>
                <a:latin typeface="Arial"/>
              </a:rPr>
              <a:t>Realizar más actividades 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06" name="CustomShape 65"/>
          <p:cNvSpPr/>
          <p:nvPr/>
        </p:nvSpPr>
        <p:spPr>
          <a:xfrm>
            <a:off x="5418360" y="6501600"/>
            <a:ext cx="653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Taller de equitación, haciendo las mejoras al picadero</a:t>
            </a:r>
            <a:endParaRPr lang="es-CO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300" b="0" strike="noStrike" spc="-1">
              <a:latin typeface="Arial"/>
            </a:endParaRPr>
          </a:p>
        </p:txBody>
      </p:sp>
      <p:sp>
        <p:nvSpPr>
          <p:cNvPr id="107" name="CustomShape 66"/>
          <p:cNvSpPr/>
          <p:nvPr/>
        </p:nvSpPr>
        <p:spPr>
          <a:xfrm>
            <a:off x="-83160" y="5926320"/>
            <a:ext cx="553932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50" b="0" strike="noStrike" spc="-1" dirty="0">
                <a:solidFill>
                  <a:srgbClr val="000000"/>
                </a:solidFill>
                <a:latin typeface="Arial"/>
              </a:rPr>
              <a:t>Ubicación equidistante a la zona residencial, comercial y médica</a:t>
            </a:r>
            <a:endParaRPr lang="es-CO" sz="105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50" b="0" strike="noStrike" spc="-1" dirty="0">
                <a:solidFill>
                  <a:srgbClr val="000000"/>
                </a:solidFill>
                <a:latin typeface="Arial"/>
              </a:rPr>
              <a:t>El conocimiento de escenario</a:t>
            </a:r>
            <a:endParaRPr lang="es-CO" sz="105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50" b="0" strike="noStrike" spc="-1" dirty="0">
                <a:solidFill>
                  <a:srgbClr val="000000"/>
                </a:solidFill>
                <a:latin typeface="Arial"/>
              </a:rPr>
              <a:t>El fácil acceso y la amplitud del escenario</a:t>
            </a:r>
            <a:endParaRPr lang="es-CO" sz="105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50" b="0" strike="noStrike" spc="-1" dirty="0">
                <a:solidFill>
                  <a:srgbClr val="000000"/>
                </a:solidFill>
                <a:latin typeface="Arial"/>
              </a:rPr>
              <a:t>El uso de las entidades educativas aledañas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50" spc="-1" dirty="0">
                <a:solidFill>
                  <a:srgbClr val="000000"/>
                </a:solidFill>
                <a:latin typeface="Arial"/>
              </a:rPr>
              <a:t>Tienen PPP </a:t>
            </a:r>
            <a:endParaRPr lang="es-CO" sz="10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300" b="0" strike="noStrike" spc="-1" dirty="0">
              <a:latin typeface="Arial"/>
            </a:endParaRPr>
          </a:p>
        </p:txBody>
      </p:sp>
      <p:sp>
        <p:nvSpPr>
          <p:cNvPr id="108" name="CustomShape 67"/>
          <p:cNvSpPr/>
          <p:nvPr/>
        </p:nvSpPr>
        <p:spPr>
          <a:xfrm>
            <a:off x="16200" y="5320440"/>
            <a:ext cx="54392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Crecimiento de la inseguridad 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8"/>
          <p:cNvSpPr/>
          <p:nvPr/>
        </p:nvSpPr>
        <p:spPr>
          <a:xfrm>
            <a:off x="1126440" y="4459320"/>
            <a:ext cx="43779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SCRD, IDPAC, Colegio en Bici, Festival Jazz al Parque, Colegios distritales, IDRD 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9"/>
          <p:cNvSpPr/>
          <p:nvPr/>
        </p:nvSpPr>
        <p:spPr>
          <a:xfrm>
            <a:off x="4945680" y="2465640"/>
            <a:ext cx="2057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 y comercial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1" name="CustomShape 70"/>
          <p:cNvSpPr/>
          <p:nvPr/>
        </p:nvSpPr>
        <p:spPr>
          <a:xfrm>
            <a:off x="4811760" y="3121560"/>
            <a:ext cx="19843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Colegios y Clínicas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2" name="Line 71"/>
          <p:cNvSpPr/>
          <p:nvPr/>
        </p:nvSpPr>
        <p:spPr>
          <a:xfrm flipV="1">
            <a:off x="5438700" y="6022146"/>
            <a:ext cx="6759720" cy="86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3" name="Imagen 13"/>
          <p:cNvPicPr/>
          <p:nvPr/>
        </p:nvPicPr>
        <p:blipFill>
          <a:blip r:embed="rId4"/>
          <a:stretch/>
        </p:blipFill>
        <p:spPr>
          <a:xfrm>
            <a:off x="1995480" y="1658160"/>
            <a:ext cx="2513520" cy="916200"/>
          </a:xfrm>
          <a:prstGeom prst="rect">
            <a:avLst/>
          </a:prstGeom>
          <a:ln>
            <a:noFill/>
          </a:ln>
        </p:spPr>
      </p:pic>
      <p:pic>
        <p:nvPicPr>
          <p:cNvPr id="114" name="Imagen 16"/>
          <p:cNvPicPr/>
          <p:nvPr/>
        </p:nvPicPr>
        <p:blipFill>
          <a:blip r:embed="rId5"/>
          <a:stretch/>
        </p:blipFill>
        <p:spPr>
          <a:xfrm>
            <a:off x="1976760" y="2707560"/>
            <a:ext cx="2547000" cy="864000"/>
          </a:xfrm>
          <a:prstGeom prst="rect">
            <a:avLst/>
          </a:prstGeom>
          <a:ln>
            <a:noFill/>
          </a:ln>
        </p:spPr>
      </p:pic>
      <p:pic>
        <p:nvPicPr>
          <p:cNvPr id="115" name="Imagen 18"/>
          <p:cNvPicPr/>
          <p:nvPr/>
        </p:nvPicPr>
        <p:blipFill>
          <a:blip r:embed="rId6"/>
          <a:stretch/>
        </p:blipFill>
        <p:spPr>
          <a:xfrm>
            <a:off x="47880" y="1402920"/>
            <a:ext cx="1854720" cy="2259360"/>
          </a:xfrm>
          <a:prstGeom prst="rect">
            <a:avLst/>
          </a:prstGeom>
          <a:ln>
            <a:noFill/>
          </a:ln>
        </p:spPr>
      </p:pic>
      <p:sp>
        <p:nvSpPr>
          <p:cNvPr id="116" name="CustomShape 72"/>
          <p:cNvSpPr/>
          <p:nvPr/>
        </p:nvSpPr>
        <p:spPr>
          <a:xfrm>
            <a:off x="840960" y="237996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73"/>
          <p:cNvSpPr/>
          <p:nvPr/>
        </p:nvSpPr>
        <p:spPr>
          <a:xfrm rot="21060000">
            <a:off x="487440" y="1628640"/>
            <a:ext cx="729000" cy="1482840"/>
          </a:xfrm>
          <a:prstGeom prst="rect">
            <a:avLst/>
          </a:prstGeom>
          <a:noFill/>
          <a:ln w="3816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TextShape 74"/>
          <p:cNvSpPr txBox="1"/>
          <p:nvPr/>
        </p:nvSpPr>
        <p:spPr>
          <a:xfrm>
            <a:off x="9072000" y="2445480"/>
            <a:ext cx="648000" cy="29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9" name="TextShape 75"/>
          <p:cNvSpPr txBox="1"/>
          <p:nvPr/>
        </p:nvSpPr>
        <p:spPr>
          <a:xfrm>
            <a:off x="9072000" y="3453480"/>
            <a:ext cx="648000" cy="29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20" name="TextShape 76"/>
          <p:cNvSpPr txBox="1"/>
          <p:nvPr/>
        </p:nvSpPr>
        <p:spPr>
          <a:xfrm>
            <a:off x="9072000" y="2949480"/>
            <a:ext cx="648000" cy="29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21" name="TextShape 77"/>
          <p:cNvSpPr txBox="1"/>
          <p:nvPr/>
        </p:nvSpPr>
        <p:spPr>
          <a:xfrm>
            <a:off x="11490840" y="3544560"/>
            <a:ext cx="701280" cy="401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s-CO" sz="900" b="0" strike="noStrike" spc="-1" dirty="0">
                <a:solidFill>
                  <a:srgbClr val="000000"/>
                </a:solidFill>
                <a:latin typeface="Arial"/>
              </a:rPr>
              <a:t>Sin datos</a:t>
            </a:r>
            <a:endParaRPr lang="es-CO" sz="9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4725</TotalTime>
  <Words>184</Words>
  <Application>Microsoft Office PowerPoint</Application>
  <PresentationFormat>Panorámica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92</cp:revision>
  <dcterms:created xsi:type="dcterms:W3CDTF">2016-04-29T02:12:19Z</dcterms:created>
  <dcterms:modified xsi:type="dcterms:W3CDTF">2019-06-27T16:01:09Z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