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0246A83-C0C0-494B-B18E-3695F851A9CF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2DDE93A-91B1-4DB6-9385-75DDC6CC3FB3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304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87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1960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5284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98600" y="252036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71640" y="224532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065240" y="2895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58480" y="3210840"/>
            <a:ext cx="1360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37960" y="3511800"/>
            <a:ext cx="1392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753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989960" y="894240"/>
            <a:ext cx="3269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8158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501228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 flipV="1">
            <a:off x="13320" y="5792760"/>
            <a:ext cx="12192120" cy="165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49611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>
            <a:off x="5435280" y="4124160"/>
            <a:ext cx="0" cy="2723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91000" y="5828040"/>
            <a:ext cx="38070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79360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832360" y="1482480"/>
            <a:ext cx="885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Verbenal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360" y="1498680"/>
            <a:ext cx="894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Usaquén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36800" y="241812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37160" y="28954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66%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154800" y="34034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46%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57040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30%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66800" y="2544840"/>
            <a:ext cx="681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30%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43040" y="287460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6269760" y="4358520"/>
            <a:ext cx="237780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Comunidad en general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Adultos mayores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Niños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01440" y="5170320"/>
            <a:ext cx="68115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Cuidado del mobiliario por parte de la comunidad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Motivar actividades  deportivas, recreativas y de actividad física ( torneos para niños)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Mantenimiento, aseo constante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18360" y="6094800"/>
            <a:ext cx="65307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Cine al parque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Ferias recreativas y deportivas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Carreras atléticas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-14760" y="6081120"/>
            <a:ext cx="554076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La iluminación , las canchas múltiples y el arreglo a la cancha No. 3.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Presencia de los niños con la ejecución de las actividades todos los días </a:t>
            </a:r>
            <a:endParaRPr lang="es-CO" sz="1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6200" y="526608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Venta y consumo de SPA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Tiendas alrededor que venden trago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IDRD, Policía</a:t>
            </a:r>
            <a:r>
              <a:rPr lang="es-CO" sz="1300" spc="-1" dirty="0">
                <a:solidFill>
                  <a:srgbClr val="000000"/>
                </a:solidFill>
                <a:latin typeface="Arial"/>
              </a:rPr>
              <a:t>, otras entidades del distrito 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791600" y="2392920"/>
            <a:ext cx="2057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y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757400" y="2840760"/>
            <a:ext cx="21092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IED Aquileo, CAMI de Verbenal, Jardines privados y públicos, Iglesia y CAI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CustomShape 75"/>
          <p:cNvSpPr/>
          <p:nvPr/>
        </p:nvSpPr>
        <p:spPr>
          <a:xfrm>
            <a:off x="8788320" y="4379400"/>
            <a:ext cx="237780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mi barrio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Junta de acción comunal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Fundaciones</a:t>
            </a:r>
            <a:endParaRPr lang="es-CO" sz="1300" b="0" strike="noStrike" spc="-1">
              <a:latin typeface="Arial"/>
            </a:endParaRPr>
          </a:p>
        </p:txBody>
      </p:sp>
      <p:pic>
        <p:nvPicPr>
          <p:cNvPr id="118" name="Imagen 2"/>
          <p:cNvPicPr/>
          <p:nvPr/>
        </p:nvPicPr>
        <p:blipFill>
          <a:blip r:embed="rId4"/>
          <a:srcRect r="58986"/>
          <a:stretch/>
        </p:blipFill>
        <p:spPr>
          <a:xfrm>
            <a:off x="1793880" y="1464840"/>
            <a:ext cx="2741760" cy="735840"/>
          </a:xfrm>
          <a:prstGeom prst="rect">
            <a:avLst/>
          </a:prstGeom>
          <a:ln>
            <a:noFill/>
          </a:ln>
        </p:spPr>
      </p:pic>
      <p:pic>
        <p:nvPicPr>
          <p:cNvPr id="119" name="Imagen 7"/>
          <p:cNvPicPr/>
          <p:nvPr/>
        </p:nvPicPr>
        <p:blipFill>
          <a:blip r:embed="rId5"/>
          <a:stretch/>
        </p:blipFill>
        <p:spPr>
          <a:xfrm>
            <a:off x="1788480" y="2239200"/>
            <a:ext cx="2737440" cy="780840"/>
          </a:xfrm>
          <a:prstGeom prst="rect">
            <a:avLst/>
          </a:prstGeom>
          <a:ln>
            <a:noFill/>
          </a:ln>
        </p:spPr>
      </p:pic>
      <p:pic>
        <p:nvPicPr>
          <p:cNvPr id="120" name="Imagen 13"/>
          <p:cNvPicPr/>
          <p:nvPr/>
        </p:nvPicPr>
        <p:blipFill>
          <a:blip r:embed="rId6"/>
          <a:stretch/>
        </p:blipFill>
        <p:spPr>
          <a:xfrm>
            <a:off x="49680" y="1501920"/>
            <a:ext cx="1639080" cy="2251440"/>
          </a:xfrm>
          <a:prstGeom prst="rect">
            <a:avLst/>
          </a:prstGeom>
          <a:ln>
            <a:noFill/>
          </a:ln>
        </p:spPr>
      </p:pic>
      <p:sp>
        <p:nvSpPr>
          <p:cNvPr id="121" name="CustomShape 76"/>
          <p:cNvSpPr/>
          <p:nvPr/>
        </p:nvSpPr>
        <p:spPr>
          <a:xfrm>
            <a:off x="716760" y="252936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>
            <a:off x="216000" y="1604160"/>
            <a:ext cx="1042560" cy="2158920"/>
          </a:xfrm>
          <a:custGeom>
            <a:avLst/>
            <a:gdLst/>
            <a:ahLst/>
            <a:cxnLst/>
            <a:rect l="l" t="t" r="r" b="b"/>
            <a:pathLst>
              <a:path w="1043001" h="2229950">
                <a:moveTo>
                  <a:pt x="12441" y="2200275"/>
                </a:moveTo>
                <a:cubicBezTo>
                  <a:pt x="23553" y="2193925"/>
                  <a:pt x="56926" y="2194164"/>
                  <a:pt x="79116" y="2190750"/>
                </a:cubicBezTo>
                <a:cubicBezTo>
                  <a:pt x="98204" y="2187813"/>
                  <a:pt x="116962" y="2181793"/>
                  <a:pt x="136266" y="2181225"/>
                </a:cubicBezTo>
                <a:cubicBezTo>
                  <a:pt x="333057" y="2175437"/>
                  <a:pt x="529966" y="2174875"/>
                  <a:pt x="726816" y="2171700"/>
                </a:cubicBezTo>
                <a:cubicBezTo>
                  <a:pt x="739516" y="2168525"/>
                  <a:pt x="751851" y="2162992"/>
                  <a:pt x="764916" y="2162175"/>
                </a:cubicBezTo>
                <a:cubicBezTo>
                  <a:pt x="1120857" y="2139929"/>
                  <a:pt x="1028100" y="2251096"/>
                  <a:pt x="1041141" y="1885950"/>
                </a:cubicBezTo>
                <a:cubicBezTo>
                  <a:pt x="1037966" y="1320800"/>
                  <a:pt x="1037442" y="755629"/>
                  <a:pt x="1031616" y="190500"/>
                </a:cubicBezTo>
                <a:cubicBezTo>
                  <a:pt x="1031091" y="139604"/>
                  <a:pt x="1045797" y="83142"/>
                  <a:pt x="1022091" y="38100"/>
                </a:cubicBezTo>
                <a:cubicBezTo>
                  <a:pt x="1009179" y="13567"/>
                  <a:pt x="883737" y="2946"/>
                  <a:pt x="860166" y="0"/>
                </a:cubicBezTo>
                <a:cubicBezTo>
                  <a:pt x="842981" y="859"/>
                  <a:pt x="692970" y="-3976"/>
                  <a:pt x="631566" y="19050"/>
                </a:cubicBezTo>
                <a:cubicBezTo>
                  <a:pt x="618271" y="24036"/>
                  <a:pt x="606936" y="33610"/>
                  <a:pt x="593466" y="38100"/>
                </a:cubicBezTo>
                <a:cubicBezTo>
                  <a:pt x="568628" y="46379"/>
                  <a:pt x="517266" y="57150"/>
                  <a:pt x="517266" y="57150"/>
                </a:cubicBezTo>
                <a:cubicBezTo>
                  <a:pt x="507741" y="63500"/>
                  <a:pt x="498930" y="71080"/>
                  <a:pt x="488691" y="76200"/>
                </a:cubicBezTo>
                <a:cubicBezTo>
                  <a:pt x="466918" y="87086"/>
                  <a:pt x="434228" y="89816"/>
                  <a:pt x="412491" y="95250"/>
                </a:cubicBezTo>
                <a:cubicBezTo>
                  <a:pt x="402751" y="97685"/>
                  <a:pt x="393144" y="100820"/>
                  <a:pt x="383916" y="104775"/>
                </a:cubicBezTo>
                <a:cubicBezTo>
                  <a:pt x="370865" y="110368"/>
                  <a:pt x="358999" y="118552"/>
                  <a:pt x="345816" y="123825"/>
                </a:cubicBezTo>
                <a:cubicBezTo>
                  <a:pt x="327172" y="131283"/>
                  <a:pt x="305374" y="131736"/>
                  <a:pt x="288666" y="142875"/>
                </a:cubicBezTo>
                <a:cubicBezTo>
                  <a:pt x="251737" y="167494"/>
                  <a:pt x="270951" y="158305"/>
                  <a:pt x="231516" y="171450"/>
                </a:cubicBezTo>
                <a:cubicBezTo>
                  <a:pt x="237866" y="228600"/>
                  <a:pt x="243434" y="285842"/>
                  <a:pt x="250566" y="342900"/>
                </a:cubicBezTo>
                <a:cubicBezTo>
                  <a:pt x="256135" y="387455"/>
                  <a:pt x="269616" y="476250"/>
                  <a:pt x="269616" y="476250"/>
                </a:cubicBezTo>
                <a:cubicBezTo>
                  <a:pt x="266441" y="546100"/>
                  <a:pt x="267540" y="616276"/>
                  <a:pt x="260091" y="685800"/>
                </a:cubicBezTo>
                <a:cubicBezTo>
                  <a:pt x="253389" y="748351"/>
                  <a:pt x="243076" y="729354"/>
                  <a:pt x="221991" y="771525"/>
                </a:cubicBezTo>
                <a:cubicBezTo>
                  <a:pt x="217501" y="780505"/>
                  <a:pt x="216956" y="791120"/>
                  <a:pt x="212466" y="800100"/>
                </a:cubicBezTo>
                <a:cubicBezTo>
                  <a:pt x="207346" y="810339"/>
                  <a:pt x="198536" y="818436"/>
                  <a:pt x="193416" y="828675"/>
                </a:cubicBezTo>
                <a:cubicBezTo>
                  <a:pt x="188926" y="837655"/>
                  <a:pt x="188381" y="848270"/>
                  <a:pt x="183891" y="857250"/>
                </a:cubicBezTo>
                <a:cubicBezTo>
                  <a:pt x="178771" y="867489"/>
                  <a:pt x="169961" y="875586"/>
                  <a:pt x="164841" y="885825"/>
                </a:cubicBezTo>
                <a:cubicBezTo>
                  <a:pt x="160351" y="894805"/>
                  <a:pt x="159271" y="905172"/>
                  <a:pt x="155316" y="914400"/>
                </a:cubicBezTo>
                <a:cubicBezTo>
                  <a:pt x="149723" y="927451"/>
                  <a:pt x="141859" y="939449"/>
                  <a:pt x="136266" y="952500"/>
                </a:cubicBezTo>
                <a:cubicBezTo>
                  <a:pt x="132311" y="961728"/>
                  <a:pt x="131722" y="972358"/>
                  <a:pt x="126741" y="981075"/>
                </a:cubicBezTo>
                <a:cubicBezTo>
                  <a:pt x="119705" y="993388"/>
                  <a:pt x="86487" y="1031165"/>
                  <a:pt x="79116" y="1047750"/>
                </a:cubicBezTo>
                <a:cubicBezTo>
                  <a:pt x="70961" y="1066100"/>
                  <a:pt x="69046" y="1086939"/>
                  <a:pt x="60066" y="1104900"/>
                </a:cubicBezTo>
                <a:lnTo>
                  <a:pt x="41016" y="1143000"/>
                </a:lnTo>
                <a:cubicBezTo>
                  <a:pt x="38281" y="1170350"/>
                  <a:pt x="27958" y="1281492"/>
                  <a:pt x="21966" y="1314450"/>
                </a:cubicBezTo>
                <a:cubicBezTo>
                  <a:pt x="20170" y="1324328"/>
                  <a:pt x="15616" y="1333500"/>
                  <a:pt x="12441" y="1343025"/>
                </a:cubicBezTo>
                <a:cubicBezTo>
                  <a:pt x="-4122" y="1740533"/>
                  <a:pt x="-4174" y="1639008"/>
                  <a:pt x="12441" y="2228850"/>
                </a:cubicBezTo>
                <a:cubicBezTo>
                  <a:pt x="12641" y="2235947"/>
                  <a:pt x="1329" y="2206625"/>
                  <a:pt x="12441" y="2200275"/>
                </a:cubicBezTo>
                <a:close/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3" name="Imagen 94"/>
          <p:cNvPicPr/>
          <p:nvPr/>
        </p:nvPicPr>
        <p:blipFill>
          <a:blip r:embed="rId4"/>
          <a:srcRect l="46525" r="-399"/>
          <a:stretch/>
        </p:blipFill>
        <p:spPr>
          <a:xfrm>
            <a:off x="1785600" y="3046680"/>
            <a:ext cx="2763720" cy="735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4856</TotalTime>
  <Words>210</Words>
  <Application>Microsoft Office PowerPoint</Application>
  <PresentationFormat>Panorámica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96</cp:revision>
  <dcterms:created xsi:type="dcterms:W3CDTF">2016-04-29T02:12:19Z</dcterms:created>
  <dcterms:modified xsi:type="dcterms:W3CDTF">2019-06-27T15:59:49Z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