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2A853AE-9E1B-4180-AE29-E310D530792E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14A79B5-5FCE-4B91-B84F-A62E674A7132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7396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 dirty="0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 dirty="0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 dirty="0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4680" y="415872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032200" y="115164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28800" y="22402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6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53800" y="3218400"/>
            <a:ext cx="1346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22120" y="3500280"/>
            <a:ext cx="134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3220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472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723200" y="914040"/>
            <a:ext cx="32436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74520" y="53488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60584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 flipV="1">
            <a:off x="5418000" y="5065200"/>
            <a:ext cx="6768360" cy="10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>
            <a:off x="13320" y="6069600"/>
            <a:ext cx="12178440" cy="111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-1152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506592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443200" y="6030720"/>
            <a:ext cx="3598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72088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173200" y="1481760"/>
            <a:ext cx="23709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Parque Metropolitano Tunal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66000" y="1498680"/>
            <a:ext cx="9475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Tunjuelito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130320" y="239076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41480" y="340668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11607840" y="228888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624040" y="254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6278760" y="4393440"/>
            <a:ext cx="458676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Grupos de adulto mayor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Escuelas de formación deportiva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Grupos locales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5418360" y="5338800"/>
            <a:ext cx="662112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Invitar a la comunidad a cuidar el inmobiliario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Aunque se realizan varias actividades es pertinente realizar de manera interdisciplinar para mejorar la participación activa en las diferentes actividades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533200" y="6323040"/>
            <a:ext cx="66157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Mejorar aquellos aspectos que hacen alejarse a la comunidad del parque, concientizando la importancia de tener un parque como el Tunal.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72000" y="6336000"/>
            <a:ext cx="542304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Un acercamiento por parte de la comunidad</a:t>
            </a:r>
            <a:endParaRPr lang="es-CO" sz="13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  <a:ea typeface="Arial Unicode MS"/>
              </a:rPr>
              <a:t>Tiene </a:t>
            </a:r>
            <a:r>
              <a:rPr lang="es-CO" sz="1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PPP (Paraderos para libros </a:t>
            </a: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en parques) 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106200" y="5642640"/>
            <a:ext cx="54392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La inseguridad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075680" y="4515480"/>
            <a:ext cx="440640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SCRD, Policía, IDRD, Colegios, SCRD, Alcaldía Local, Casa de la oportunidad para la mujer y las subdirecciones locales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4824720" y="2368440"/>
            <a:ext cx="2057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 y comercial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799520" y="2698920"/>
            <a:ext cx="198432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 públicos y privados, Biblioteca Gabriel García Márquez, Hospital el Tunal y Portal el Tunal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9180720" y="289368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17" name="Line 75"/>
          <p:cNvSpPr/>
          <p:nvPr/>
        </p:nvSpPr>
        <p:spPr>
          <a:xfrm flipV="1">
            <a:off x="0" y="5234760"/>
            <a:ext cx="5391000" cy="205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8" name="Imagen 26"/>
          <p:cNvPicPr/>
          <p:nvPr/>
        </p:nvPicPr>
        <p:blipFill>
          <a:blip r:embed="rId4"/>
          <a:stretch/>
        </p:blipFill>
        <p:spPr>
          <a:xfrm>
            <a:off x="2566440" y="2585880"/>
            <a:ext cx="1946520" cy="1069200"/>
          </a:xfrm>
          <a:prstGeom prst="rect">
            <a:avLst/>
          </a:prstGeom>
          <a:ln>
            <a:noFill/>
          </a:ln>
        </p:spPr>
      </p:pic>
      <p:pic>
        <p:nvPicPr>
          <p:cNvPr id="119" name="Imagen 28"/>
          <p:cNvPicPr/>
          <p:nvPr/>
        </p:nvPicPr>
        <p:blipFill>
          <a:blip r:embed="rId5"/>
          <a:stretch/>
        </p:blipFill>
        <p:spPr>
          <a:xfrm>
            <a:off x="2555280" y="1474200"/>
            <a:ext cx="1928520" cy="987840"/>
          </a:xfrm>
          <a:prstGeom prst="rect">
            <a:avLst/>
          </a:prstGeom>
          <a:ln>
            <a:noFill/>
          </a:ln>
        </p:spPr>
      </p:pic>
      <p:pic>
        <p:nvPicPr>
          <p:cNvPr id="120" name="Imagen 30"/>
          <p:cNvPicPr/>
          <p:nvPr/>
        </p:nvPicPr>
        <p:blipFill>
          <a:blip r:embed="rId6"/>
          <a:stretch/>
        </p:blipFill>
        <p:spPr>
          <a:xfrm>
            <a:off x="42840" y="1779120"/>
            <a:ext cx="2438640" cy="1681920"/>
          </a:xfrm>
          <a:prstGeom prst="rect">
            <a:avLst/>
          </a:prstGeom>
          <a:ln>
            <a:noFill/>
          </a:ln>
        </p:spPr>
      </p:pic>
      <p:sp>
        <p:nvSpPr>
          <p:cNvPr id="121" name="CustomShape 76"/>
          <p:cNvSpPr/>
          <p:nvPr/>
        </p:nvSpPr>
        <p:spPr>
          <a:xfrm>
            <a:off x="1094400" y="242712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7"/>
          <p:cNvSpPr/>
          <p:nvPr/>
        </p:nvSpPr>
        <p:spPr>
          <a:xfrm rot="4240200">
            <a:off x="844920" y="1730880"/>
            <a:ext cx="1099800" cy="1673640"/>
          </a:xfrm>
          <a:prstGeom prst="rect">
            <a:avLst/>
          </a:prstGeom>
          <a:noFill/>
          <a:ln w="2844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4741</TotalTime>
  <Words>220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102</cp:revision>
  <dcterms:created xsi:type="dcterms:W3CDTF">2016-04-29T02:12:19Z</dcterms:created>
  <dcterms:modified xsi:type="dcterms:W3CDTF">2019-06-27T19:26:00Z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