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17E7AF6-8DBC-421A-89AD-F7AC2DDE9997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645D70F-2E88-447F-BC88-40FF22791570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4680" y="11898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459144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25200" y="415548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49" name="CustomShape 10"/>
          <p:cNvSpPr/>
          <p:nvPr/>
        </p:nvSpPr>
        <p:spPr>
          <a:xfrm>
            <a:off x="1104156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Line 13"/>
          <p:cNvSpPr/>
          <p:nvPr/>
        </p:nvSpPr>
        <p:spPr>
          <a:xfrm flipV="1">
            <a:off x="7039800" y="2277000"/>
            <a:ext cx="5141520" cy="79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4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5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6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7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8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9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20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1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2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3"/>
          <p:cNvSpPr/>
          <p:nvPr/>
        </p:nvSpPr>
        <p:spPr>
          <a:xfrm>
            <a:off x="10364400" y="253152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4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5"/>
          <p:cNvSpPr/>
          <p:nvPr/>
        </p:nvSpPr>
        <p:spPr>
          <a:xfrm>
            <a:off x="9956520" y="22500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6"/>
          <p:cNvSpPr/>
          <p:nvPr/>
        </p:nvSpPr>
        <p:spPr>
          <a:xfrm>
            <a:off x="10134000" y="28749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7"/>
          <p:cNvSpPr/>
          <p:nvPr/>
        </p:nvSpPr>
        <p:spPr>
          <a:xfrm>
            <a:off x="10209240" y="3244320"/>
            <a:ext cx="1313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8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9"/>
          <p:cNvSpPr/>
          <p:nvPr/>
        </p:nvSpPr>
        <p:spPr>
          <a:xfrm>
            <a:off x="10173240" y="3518640"/>
            <a:ext cx="12679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30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1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2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3"/>
          <p:cNvSpPr/>
          <p:nvPr/>
        </p:nvSpPr>
        <p:spPr>
          <a:xfrm>
            <a:off x="7039800" y="2260080"/>
            <a:ext cx="20401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4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5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6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7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8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9"/>
          <p:cNvSpPr/>
          <p:nvPr/>
        </p:nvSpPr>
        <p:spPr>
          <a:xfrm>
            <a:off x="4708080" y="923400"/>
            <a:ext cx="3583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40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1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2"/>
          <p:cNvSpPr/>
          <p:nvPr/>
        </p:nvSpPr>
        <p:spPr>
          <a:xfrm>
            <a:off x="-35640" y="50511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3"/>
          <p:cNvSpPr/>
          <p:nvPr/>
        </p:nvSpPr>
        <p:spPr>
          <a:xfrm>
            <a:off x="-7560" y="62046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4"/>
          <p:cNvSpPr/>
          <p:nvPr/>
        </p:nvSpPr>
        <p:spPr>
          <a:xfrm>
            <a:off x="13320" y="505008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5"/>
          <p:cNvSpPr/>
          <p:nvPr/>
        </p:nvSpPr>
        <p:spPr>
          <a:xfrm>
            <a:off x="13320" y="6189480"/>
            <a:ext cx="5405040" cy="2088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6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7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8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9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50"/>
          <p:cNvSpPr/>
          <p:nvPr/>
        </p:nvSpPr>
        <p:spPr>
          <a:xfrm>
            <a:off x="5379480" y="503208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1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2"/>
          <p:cNvSpPr/>
          <p:nvPr/>
        </p:nvSpPr>
        <p:spPr>
          <a:xfrm>
            <a:off x="5422680" y="6041160"/>
            <a:ext cx="3710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3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4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5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6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7"/>
          <p:cNvSpPr/>
          <p:nvPr/>
        </p:nvSpPr>
        <p:spPr>
          <a:xfrm>
            <a:off x="5588640" y="1469880"/>
            <a:ext cx="1211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Nuevo 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8"/>
          <p:cNvSpPr/>
          <p:nvPr/>
        </p:nvSpPr>
        <p:spPr>
          <a:xfrm>
            <a:off x="9009000" y="148680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9"/>
          <p:cNvSpPr/>
          <p:nvPr/>
        </p:nvSpPr>
        <p:spPr>
          <a:xfrm>
            <a:off x="11059920" y="146160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60"/>
          <p:cNvSpPr/>
          <p:nvPr/>
        </p:nvSpPr>
        <p:spPr>
          <a:xfrm>
            <a:off x="9146880" y="241272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75%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02" name="CustomShape 61"/>
          <p:cNvSpPr/>
          <p:nvPr/>
        </p:nvSpPr>
        <p:spPr>
          <a:xfrm>
            <a:off x="9137160" y="28954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67%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03" name="CustomShape 62"/>
          <p:cNvSpPr/>
          <p:nvPr/>
        </p:nvSpPr>
        <p:spPr>
          <a:xfrm>
            <a:off x="9092880" y="338256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92%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3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20%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4"/>
          <p:cNvSpPr/>
          <p:nvPr/>
        </p:nvSpPr>
        <p:spPr>
          <a:xfrm>
            <a:off x="11603160" y="252792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5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6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7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8"/>
          <p:cNvSpPr/>
          <p:nvPr/>
        </p:nvSpPr>
        <p:spPr>
          <a:xfrm>
            <a:off x="5455800" y="4626000"/>
            <a:ext cx="674280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Juntas de acción comunal, escuelas de formación deportiva, comunidad, sectores públicos.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9"/>
          <p:cNvSpPr/>
          <p:nvPr/>
        </p:nvSpPr>
        <p:spPr>
          <a:xfrm>
            <a:off x="5401440" y="5290920"/>
            <a:ext cx="662112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Reconocimiento del escenario</a:t>
            </a:r>
            <a:endParaRPr lang="es-CO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Regulación del uso de los espacios (cancha sintética). Un punto de lectura y la articulación institucional.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70"/>
          <p:cNvSpPr/>
          <p:nvPr/>
        </p:nvSpPr>
        <p:spPr>
          <a:xfrm>
            <a:off x="5454720" y="628812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Encuentros de intercambio de saberes ya que es un sector urbano rural y al lado queda un cementerio es un lugar de memoria del sector.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1"/>
          <p:cNvSpPr/>
          <p:nvPr/>
        </p:nvSpPr>
        <p:spPr>
          <a:xfrm>
            <a:off x="-13680" y="6473160"/>
            <a:ext cx="54230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Comunidad JAC, cancha sintética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2"/>
          <p:cNvSpPr/>
          <p:nvPr/>
        </p:nvSpPr>
        <p:spPr>
          <a:xfrm>
            <a:off x="38880" y="5313600"/>
            <a:ext cx="53474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Desconocimiento del escenario,  responsabilidad de la comunidad y actividades recreativas ocasionales.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3"/>
          <p:cNvSpPr/>
          <p:nvPr/>
        </p:nvSpPr>
        <p:spPr>
          <a:xfrm>
            <a:off x="36360" y="47120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IDRD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4"/>
          <p:cNvSpPr/>
          <p:nvPr/>
        </p:nvSpPr>
        <p:spPr>
          <a:xfrm>
            <a:off x="4849920" y="2405880"/>
            <a:ext cx="19108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, oficinas </a:t>
            </a:r>
            <a:endParaRPr lang="es-CO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y rural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5"/>
          <p:cNvSpPr/>
          <p:nvPr/>
        </p:nvSpPr>
        <p:spPr>
          <a:xfrm>
            <a:off x="4811760" y="3035880"/>
            <a:ext cx="198432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Construcción de la Alcaldía Local, Estación de Policía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Line 76"/>
          <p:cNvSpPr/>
          <p:nvPr/>
        </p:nvSpPr>
        <p:spPr>
          <a:xfrm flipV="1">
            <a:off x="5438160" y="6030000"/>
            <a:ext cx="6753600" cy="162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8" name="Imagen 7"/>
          <p:cNvPicPr/>
          <p:nvPr/>
        </p:nvPicPr>
        <p:blipFill>
          <a:blip r:embed="rId4"/>
          <a:stretch/>
        </p:blipFill>
        <p:spPr>
          <a:xfrm>
            <a:off x="54000" y="1760040"/>
            <a:ext cx="1931760" cy="1575000"/>
          </a:xfrm>
          <a:prstGeom prst="rect">
            <a:avLst/>
          </a:prstGeom>
          <a:ln>
            <a:noFill/>
          </a:ln>
        </p:spPr>
      </p:pic>
      <p:pic>
        <p:nvPicPr>
          <p:cNvPr id="119" name="Imagen 13"/>
          <p:cNvPicPr/>
          <p:nvPr/>
        </p:nvPicPr>
        <p:blipFill>
          <a:blip r:embed="rId5"/>
          <a:stretch/>
        </p:blipFill>
        <p:spPr>
          <a:xfrm>
            <a:off x="2063160" y="1519920"/>
            <a:ext cx="2465640" cy="1006560"/>
          </a:xfrm>
          <a:prstGeom prst="rect">
            <a:avLst/>
          </a:prstGeom>
          <a:ln>
            <a:noFill/>
          </a:ln>
        </p:spPr>
      </p:pic>
      <p:pic>
        <p:nvPicPr>
          <p:cNvPr id="120" name="Imagen 16"/>
          <p:cNvPicPr/>
          <p:nvPr/>
        </p:nvPicPr>
        <p:blipFill>
          <a:blip r:embed="rId6"/>
          <a:stretch/>
        </p:blipFill>
        <p:spPr>
          <a:xfrm>
            <a:off x="2057040" y="2596680"/>
            <a:ext cx="2474640" cy="1099080"/>
          </a:xfrm>
          <a:prstGeom prst="rect">
            <a:avLst/>
          </a:prstGeom>
          <a:ln>
            <a:noFill/>
          </a:ln>
        </p:spPr>
      </p:pic>
      <p:sp>
        <p:nvSpPr>
          <p:cNvPr id="121" name="CustomShape 77"/>
          <p:cNvSpPr/>
          <p:nvPr/>
        </p:nvSpPr>
        <p:spPr>
          <a:xfrm>
            <a:off x="862560" y="238320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8"/>
          <p:cNvSpPr/>
          <p:nvPr/>
        </p:nvSpPr>
        <p:spPr>
          <a:xfrm>
            <a:off x="218160" y="1803240"/>
            <a:ext cx="1182600" cy="1275120"/>
          </a:xfrm>
          <a:custGeom>
            <a:avLst/>
            <a:gdLst/>
            <a:ahLst/>
            <a:cxnLst/>
            <a:rect l="l" t="t" r="r" b="b"/>
            <a:pathLst>
              <a:path w="1182847" h="1275540">
                <a:moveTo>
                  <a:pt x="604007" y="1183261"/>
                </a:moveTo>
                <a:cubicBezTo>
                  <a:pt x="637563" y="1180465"/>
                  <a:pt x="671461" y="1180408"/>
                  <a:pt x="704675" y="1174872"/>
                </a:cubicBezTo>
                <a:cubicBezTo>
                  <a:pt x="769604" y="1164051"/>
                  <a:pt x="737426" y="1162691"/>
                  <a:pt x="780176" y="1141316"/>
                </a:cubicBezTo>
                <a:cubicBezTo>
                  <a:pt x="800238" y="1131285"/>
                  <a:pt x="825506" y="1123410"/>
                  <a:pt x="847288" y="1116149"/>
                </a:cubicBezTo>
                <a:cubicBezTo>
                  <a:pt x="855677" y="1107760"/>
                  <a:pt x="863090" y="1098266"/>
                  <a:pt x="872455" y="1090982"/>
                </a:cubicBezTo>
                <a:cubicBezTo>
                  <a:pt x="888372" y="1078602"/>
                  <a:pt x="906011" y="1068611"/>
                  <a:pt x="922789" y="1057426"/>
                </a:cubicBezTo>
                <a:cubicBezTo>
                  <a:pt x="931178" y="1051833"/>
                  <a:pt x="940827" y="1047777"/>
                  <a:pt x="947956" y="1040648"/>
                </a:cubicBezTo>
                <a:cubicBezTo>
                  <a:pt x="956345" y="1032259"/>
                  <a:pt x="963758" y="1022765"/>
                  <a:pt x="973123" y="1015481"/>
                </a:cubicBezTo>
                <a:cubicBezTo>
                  <a:pt x="989040" y="1003101"/>
                  <a:pt x="1023457" y="981925"/>
                  <a:pt x="1023457" y="981925"/>
                </a:cubicBezTo>
                <a:cubicBezTo>
                  <a:pt x="1068198" y="914813"/>
                  <a:pt x="1009475" y="995907"/>
                  <a:pt x="1065402" y="939980"/>
                </a:cubicBezTo>
                <a:cubicBezTo>
                  <a:pt x="1136120" y="869262"/>
                  <a:pt x="1035985" y="957876"/>
                  <a:pt x="1090569" y="889646"/>
                </a:cubicBezTo>
                <a:cubicBezTo>
                  <a:pt x="1096867" y="881773"/>
                  <a:pt x="1107347" y="878461"/>
                  <a:pt x="1115736" y="872868"/>
                </a:cubicBezTo>
                <a:cubicBezTo>
                  <a:pt x="1121329" y="864479"/>
                  <a:pt x="1126060" y="855447"/>
                  <a:pt x="1132514" y="847701"/>
                </a:cubicBezTo>
                <a:cubicBezTo>
                  <a:pt x="1140109" y="838587"/>
                  <a:pt x="1150785" y="832188"/>
                  <a:pt x="1157680" y="822534"/>
                </a:cubicBezTo>
                <a:cubicBezTo>
                  <a:pt x="1174553" y="798912"/>
                  <a:pt x="1176091" y="782444"/>
                  <a:pt x="1182847" y="755422"/>
                </a:cubicBezTo>
                <a:cubicBezTo>
                  <a:pt x="1180051" y="685514"/>
                  <a:pt x="1181912" y="615263"/>
                  <a:pt x="1174458" y="545697"/>
                </a:cubicBezTo>
                <a:cubicBezTo>
                  <a:pt x="1173384" y="535672"/>
                  <a:pt x="1162189" y="529548"/>
                  <a:pt x="1157680" y="520530"/>
                </a:cubicBezTo>
                <a:cubicBezTo>
                  <a:pt x="1110630" y="426425"/>
                  <a:pt x="1202331" y="583986"/>
                  <a:pt x="1132514" y="461808"/>
                </a:cubicBezTo>
                <a:cubicBezTo>
                  <a:pt x="1085090" y="378817"/>
                  <a:pt x="1149653" y="504474"/>
                  <a:pt x="1098958" y="403085"/>
                </a:cubicBezTo>
                <a:cubicBezTo>
                  <a:pt x="1096162" y="389103"/>
                  <a:pt x="1096469" y="374121"/>
                  <a:pt x="1090569" y="361140"/>
                </a:cubicBezTo>
                <a:cubicBezTo>
                  <a:pt x="1082225" y="342783"/>
                  <a:pt x="1057013" y="310806"/>
                  <a:pt x="1057013" y="310806"/>
                </a:cubicBezTo>
                <a:cubicBezTo>
                  <a:pt x="1039554" y="240969"/>
                  <a:pt x="1060813" y="310017"/>
                  <a:pt x="1031846" y="252083"/>
                </a:cubicBezTo>
                <a:cubicBezTo>
                  <a:pt x="1025112" y="238614"/>
                  <a:pt x="1022279" y="223358"/>
                  <a:pt x="1015068" y="210138"/>
                </a:cubicBezTo>
                <a:cubicBezTo>
                  <a:pt x="1005412" y="192436"/>
                  <a:pt x="987889" y="178934"/>
                  <a:pt x="981512" y="159804"/>
                </a:cubicBezTo>
                <a:cubicBezTo>
                  <a:pt x="967740" y="118489"/>
                  <a:pt x="982983" y="147048"/>
                  <a:pt x="947956" y="117859"/>
                </a:cubicBezTo>
                <a:cubicBezTo>
                  <a:pt x="938842" y="110264"/>
                  <a:pt x="933090" y="98578"/>
                  <a:pt x="922789" y="92692"/>
                </a:cubicBezTo>
                <a:cubicBezTo>
                  <a:pt x="912779" y="86972"/>
                  <a:pt x="900028" y="88351"/>
                  <a:pt x="889233" y="84303"/>
                </a:cubicBezTo>
                <a:cubicBezTo>
                  <a:pt x="858050" y="72610"/>
                  <a:pt x="860270" y="65088"/>
                  <a:pt x="830510" y="59136"/>
                </a:cubicBezTo>
                <a:cubicBezTo>
                  <a:pt x="811121" y="55258"/>
                  <a:pt x="791330" y="53754"/>
                  <a:pt x="771787" y="50747"/>
                </a:cubicBezTo>
                <a:cubicBezTo>
                  <a:pt x="754975" y="48161"/>
                  <a:pt x="738188" y="45401"/>
                  <a:pt x="721453" y="42358"/>
                </a:cubicBezTo>
                <a:cubicBezTo>
                  <a:pt x="707424" y="39807"/>
                  <a:pt x="693264" y="37721"/>
                  <a:pt x="679508" y="33969"/>
                </a:cubicBezTo>
                <a:cubicBezTo>
                  <a:pt x="662446" y="29316"/>
                  <a:pt x="646332" y="21480"/>
                  <a:pt x="629174" y="17191"/>
                </a:cubicBezTo>
                <a:lnTo>
                  <a:pt x="595618" y="8802"/>
                </a:lnTo>
                <a:cubicBezTo>
                  <a:pt x="570451" y="11598"/>
                  <a:pt x="545422" y="16254"/>
                  <a:pt x="520117" y="17191"/>
                </a:cubicBezTo>
                <a:cubicBezTo>
                  <a:pt x="123414" y="31884"/>
                  <a:pt x="248070" y="-44725"/>
                  <a:pt x="117446" y="42358"/>
                </a:cubicBezTo>
                <a:cubicBezTo>
                  <a:pt x="97772" y="101379"/>
                  <a:pt x="123378" y="28517"/>
                  <a:pt x="92279" y="101081"/>
                </a:cubicBezTo>
                <a:cubicBezTo>
                  <a:pt x="78926" y="132239"/>
                  <a:pt x="90820" y="122965"/>
                  <a:pt x="67112" y="151415"/>
                </a:cubicBezTo>
                <a:cubicBezTo>
                  <a:pt x="59517" y="160529"/>
                  <a:pt x="50334" y="168193"/>
                  <a:pt x="41945" y="176582"/>
                </a:cubicBezTo>
                <a:cubicBezTo>
                  <a:pt x="39149" y="184971"/>
                  <a:pt x="36661" y="193469"/>
                  <a:pt x="33556" y="201749"/>
                </a:cubicBezTo>
                <a:cubicBezTo>
                  <a:pt x="28269" y="215849"/>
                  <a:pt x="21540" y="229408"/>
                  <a:pt x="16778" y="243694"/>
                </a:cubicBezTo>
                <a:cubicBezTo>
                  <a:pt x="10854" y="261465"/>
                  <a:pt x="3324" y="302573"/>
                  <a:pt x="0" y="319195"/>
                </a:cubicBezTo>
                <a:cubicBezTo>
                  <a:pt x="2796" y="355547"/>
                  <a:pt x="-1627" y="393195"/>
                  <a:pt x="8389" y="428252"/>
                </a:cubicBezTo>
                <a:cubicBezTo>
                  <a:pt x="10818" y="436755"/>
                  <a:pt x="25647" y="432686"/>
                  <a:pt x="33556" y="436641"/>
                </a:cubicBezTo>
                <a:cubicBezTo>
                  <a:pt x="70376" y="455051"/>
                  <a:pt x="48157" y="455490"/>
                  <a:pt x="92279" y="470197"/>
                </a:cubicBezTo>
                <a:cubicBezTo>
                  <a:pt x="105806" y="474706"/>
                  <a:pt x="120242" y="475790"/>
                  <a:pt x="134224" y="478586"/>
                </a:cubicBezTo>
                <a:cubicBezTo>
                  <a:pt x="196314" y="509629"/>
                  <a:pt x="141934" y="478019"/>
                  <a:pt x="192947" y="520530"/>
                </a:cubicBezTo>
                <a:cubicBezTo>
                  <a:pt x="263015" y="578920"/>
                  <a:pt x="169766" y="488958"/>
                  <a:pt x="243280" y="562475"/>
                </a:cubicBezTo>
                <a:cubicBezTo>
                  <a:pt x="262546" y="639539"/>
                  <a:pt x="234702" y="560142"/>
                  <a:pt x="276836" y="612809"/>
                </a:cubicBezTo>
                <a:cubicBezTo>
                  <a:pt x="282360" y="619714"/>
                  <a:pt x="281270" y="630067"/>
                  <a:pt x="285225" y="637976"/>
                </a:cubicBezTo>
                <a:cubicBezTo>
                  <a:pt x="289734" y="646994"/>
                  <a:pt x="297001" y="654389"/>
                  <a:pt x="302003" y="663143"/>
                </a:cubicBezTo>
                <a:cubicBezTo>
                  <a:pt x="308208" y="674001"/>
                  <a:pt x="313188" y="685514"/>
                  <a:pt x="318781" y="696699"/>
                </a:cubicBezTo>
                <a:cubicBezTo>
                  <a:pt x="321577" y="788978"/>
                  <a:pt x="322318" y="881342"/>
                  <a:pt x="327170" y="973536"/>
                </a:cubicBezTo>
                <a:cubicBezTo>
                  <a:pt x="329619" y="1020063"/>
                  <a:pt x="335517" y="1013025"/>
                  <a:pt x="360726" y="1049037"/>
                </a:cubicBezTo>
                <a:cubicBezTo>
                  <a:pt x="372290" y="1065557"/>
                  <a:pt x="375152" y="1092994"/>
                  <a:pt x="394282" y="1099371"/>
                </a:cubicBezTo>
                <a:cubicBezTo>
                  <a:pt x="500329" y="1134720"/>
                  <a:pt x="330780" y="1075751"/>
                  <a:pt x="444616" y="1124538"/>
                </a:cubicBezTo>
                <a:cubicBezTo>
                  <a:pt x="455213" y="1129080"/>
                  <a:pt x="466987" y="1130131"/>
                  <a:pt x="478172" y="1132927"/>
                </a:cubicBezTo>
                <a:cubicBezTo>
                  <a:pt x="486561" y="1138520"/>
                  <a:pt x="494321" y="1145196"/>
                  <a:pt x="503339" y="1149705"/>
                </a:cubicBezTo>
                <a:cubicBezTo>
                  <a:pt x="511248" y="1153660"/>
                  <a:pt x="521601" y="1152570"/>
                  <a:pt x="528506" y="1158094"/>
                </a:cubicBezTo>
                <a:cubicBezTo>
                  <a:pt x="536379" y="1164392"/>
                  <a:pt x="538829" y="1175516"/>
                  <a:pt x="545284" y="1183261"/>
                </a:cubicBezTo>
                <a:cubicBezTo>
                  <a:pt x="552879" y="1192375"/>
                  <a:pt x="562856" y="1199314"/>
                  <a:pt x="570451" y="1208428"/>
                </a:cubicBezTo>
                <a:cubicBezTo>
                  <a:pt x="576906" y="1216173"/>
                  <a:pt x="580774" y="1225850"/>
                  <a:pt x="587229" y="1233595"/>
                </a:cubicBezTo>
                <a:cubicBezTo>
                  <a:pt x="624214" y="1277978"/>
                  <a:pt x="603192" y="1240353"/>
                  <a:pt x="620785" y="1275540"/>
                </a:cubicBezTo>
              </a:path>
            </a:pathLst>
          </a:custGeom>
          <a:noFill/>
          <a:ln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192</Words>
  <Application>Microsoft Office PowerPoint</Application>
  <PresentationFormat>Panorámica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92</cp:revision>
  <dcterms:created xsi:type="dcterms:W3CDTF">2016-04-29T02:12:19Z</dcterms:created>
  <dcterms:modified xsi:type="dcterms:W3CDTF">2019-06-27T15:52:54Z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