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F9FBE25-1015-4DF5-AB5C-68E3C853ED73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3E92D22-09E4-4E25-9C0A-C69B0785B4EB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4680" y="119124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3320" y="416736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11017800" y="117144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3" name="Line 13"/>
          <p:cNvSpPr/>
          <p:nvPr/>
        </p:nvSpPr>
        <p:spPr>
          <a:xfrm flipV="1">
            <a:off x="7039800" y="2277000"/>
            <a:ext cx="5141520" cy="79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Line 17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8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9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60" name="CustomShape 18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19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2" name="Line 20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1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Line 22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23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6" name="Line 24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25"/>
          <p:cNvSpPr/>
          <p:nvPr/>
        </p:nvSpPr>
        <p:spPr>
          <a:xfrm>
            <a:off x="9946800" y="225432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10117800" y="287712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CustomShape 27"/>
          <p:cNvSpPr/>
          <p:nvPr/>
        </p:nvSpPr>
        <p:spPr>
          <a:xfrm>
            <a:off x="10160280" y="3192480"/>
            <a:ext cx="132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0" name="Line 28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29"/>
          <p:cNvSpPr/>
          <p:nvPr/>
        </p:nvSpPr>
        <p:spPr>
          <a:xfrm>
            <a:off x="10136160" y="3498120"/>
            <a:ext cx="1235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2" name="CustomShape 30"/>
          <p:cNvSpPr/>
          <p:nvPr/>
        </p:nvSpPr>
        <p:spPr>
          <a:xfrm>
            <a:off x="9843480" y="200844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3" name="Line 31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CustomShape 32"/>
          <p:cNvSpPr/>
          <p:nvPr/>
        </p:nvSpPr>
        <p:spPr>
          <a:xfrm>
            <a:off x="7329600" y="2004480"/>
            <a:ext cx="237420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39800" y="2260080"/>
            <a:ext cx="19310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CustomShape 35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8" name="Line 36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7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Line 38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39"/>
          <p:cNvSpPr/>
          <p:nvPr/>
        </p:nvSpPr>
        <p:spPr>
          <a:xfrm>
            <a:off x="4989960" y="923040"/>
            <a:ext cx="32810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2"/>
          <p:cNvSpPr/>
          <p:nvPr/>
        </p:nvSpPr>
        <p:spPr>
          <a:xfrm>
            <a:off x="11880" y="506916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CustomShape 43"/>
          <p:cNvSpPr/>
          <p:nvPr/>
        </p:nvSpPr>
        <p:spPr>
          <a:xfrm>
            <a:off x="31680" y="59590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6" name="Line 44"/>
          <p:cNvSpPr/>
          <p:nvPr/>
        </p:nvSpPr>
        <p:spPr>
          <a:xfrm>
            <a:off x="13320" y="5051520"/>
            <a:ext cx="12192120" cy="108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Line 45"/>
          <p:cNvSpPr/>
          <p:nvPr/>
        </p:nvSpPr>
        <p:spPr>
          <a:xfrm flipV="1">
            <a:off x="13320" y="5937120"/>
            <a:ext cx="12192120" cy="165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6"/>
          <p:cNvSpPr/>
          <p:nvPr/>
        </p:nvSpPr>
        <p:spPr>
          <a:xfrm>
            <a:off x="1728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47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49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CustomShape 50"/>
          <p:cNvSpPr/>
          <p:nvPr/>
        </p:nvSpPr>
        <p:spPr>
          <a:xfrm>
            <a:off x="5393880" y="504252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3" name="Line 51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52"/>
          <p:cNvSpPr/>
          <p:nvPr/>
        </p:nvSpPr>
        <p:spPr>
          <a:xfrm>
            <a:off x="5388120" y="6078960"/>
            <a:ext cx="3745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5" name="Line 53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54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7" name="Line 55"/>
          <p:cNvSpPr/>
          <p:nvPr/>
        </p:nvSpPr>
        <p:spPr>
          <a:xfrm flipV="1">
            <a:off x="4588560" y="2985480"/>
            <a:ext cx="243684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56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4898520" y="1466640"/>
            <a:ext cx="26470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Urbanización Miravalle I,II Y III 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8981640" y="1449000"/>
            <a:ext cx="645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Usme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11018880" y="147348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17/06/19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079200" y="2439000"/>
            <a:ext cx="60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75%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9137520" y="289548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67%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9116280" y="343116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77%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11608920" y="226980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50%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11602080" y="254484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20%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599920" y="287460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20%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11602080" y="321840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50%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11610000" y="3534840"/>
            <a:ext cx="510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20%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5455800" y="4626000"/>
            <a:ext cx="674928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J.A.C El Cortijo, Entidades Distritales, niños (juegos deportivos-fútbol), adultos (campeonato de tejo y fútbol)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5409720" y="5243400"/>
            <a:ext cx="662112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Fomentar el cuidado haciendo un debido proceso con los diferentes actividades recreo-deportivas ya que es el fuerte del parque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Promover más intervenciones por diferentes entidades publicas y privadas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2" name="CustomShape 70"/>
          <p:cNvSpPr/>
          <p:nvPr/>
        </p:nvSpPr>
        <p:spPr>
          <a:xfrm>
            <a:off x="5409720" y="6385680"/>
            <a:ext cx="653076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Actividades lúdicas pedagógicas donde se involucran lazos familiares y sociales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3" name="CustomShape 71"/>
          <p:cNvSpPr/>
          <p:nvPr/>
        </p:nvSpPr>
        <p:spPr>
          <a:xfrm>
            <a:off x="11880" y="6282360"/>
            <a:ext cx="542304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Cancha sintética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Campeonatos de fútbol y practica de tejo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4" name="CustomShape 72"/>
          <p:cNvSpPr/>
          <p:nvPr/>
        </p:nvSpPr>
        <p:spPr>
          <a:xfrm>
            <a:off x="-11880" y="5396760"/>
            <a:ext cx="543924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Inseguridad por poca iluminación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Jóvenes consumiendo  sustancias psicoactivas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5" name="CustomShape 73"/>
          <p:cNvSpPr/>
          <p:nvPr/>
        </p:nvSpPr>
        <p:spPr>
          <a:xfrm>
            <a:off x="19080" y="4665240"/>
            <a:ext cx="52452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IDRD, Policía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6" name="CustomShape 74"/>
          <p:cNvSpPr/>
          <p:nvPr/>
        </p:nvSpPr>
        <p:spPr>
          <a:xfrm>
            <a:off x="4945680" y="2465640"/>
            <a:ext cx="20570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Residencial y comercial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7" name="CustomShape 75"/>
          <p:cNvSpPr/>
          <p:nvPr/>
        </p:nvSpPr>
        <p:spPr>
          <a:xfrm>
            <a:off x="4811760" y="3121560"/>
            <a:ext cx="19843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Biblioteca, Colegios, Hospitales</a:t>
            </a:r>
            <a:endParaRPr lang="es-CO" sz="1400" b="0" strike="noStrike" spc="-1">
              <a:latin typeface="Arial"/>
            </a:endParaRPr>
          </a:p>
        </p:txBody>
      </p:sp>
      <p:pic>
        <p:nvPicPr>
          <p:cNvPr id="118" name="Imagen 2"/>
          <p:cNvPicPr/>
          <p:nvPr/>
        </p:nvPicPr>
        <p:blipFill>
          <a:blip r:embed="rId4"/>
          <a:stretch/>
        </p:blipFill>
        <p:spPr>
          <a:xfrm>
            <a:off x="77040" y="1875600"/>
            <a:ext cx="1618200" cy="1553760"/>
          </a:xfrm>
          <a:prstGeom prst="rect">
            <a:avLst/>
          </a:prstGeom>
          <a:ln>
            <a:noFill/>
          </a:ln>
        </p:spPr>
      </p:pic>
      <p:sp>
        <p:nvSpPr>
          <p:cNvPr id="119" name="CustomShape 76"/>
          <p:cNvSpPr/>
          <p:nvPr/>
        </p:nvSpPr>
        <p:spPr>
          <a:xfrm>
            <a:off x="261000" y="2255040"/>
            <a:ext cx="1219680" cy="902880"/>
          </a:xfrm>
          <a:custGeom>
            <a:avLst/>
            <a:gdLst/>
            <a:ahLst/>
            <a:cxnLst/>
            <a:rect l="l" t="t" r="r" b="b"/>
            <a:pathLst>
              <a:path w="1220033" h="903180">
                <a:moveTo>
                  <a:pt x="13923" y="28049"/>
                </a:moveTo>
                <a:cubicBezTo>
                  <a:pt x="35427" y="19634"/>
                  <a:pt x="69323" y="30696"/>
                  <a:pt x="131729" y="16829"/>
                </a:cubicBezTo>
                <a:cubicBezTo>
                  <a:pt x="141037" y="14761"/>
                  <a:pt x="150579" y="13729"/>
                  <a:pt x="159778" y="11220"/>
                </a:cubicBezTo>
                <a:cubicBezTo>
                  <a:pt x="171188" y="8108"/>
                  <a:pt x="193437" y="0"/>
                  <a:pt x="193437" y="0"/>
                </a:cubicBezTo>
                <a:cubicBezTo>
                  <a:pt x="244410" y="7282"/>
                  <a:pt x="220165" y="1429"/>
                  <a:pt x="266365" y="16829"/>
                </a:cubicBezTo>
                <a:lnTo>
                  <a:pt x="283194" y="22439"/>
                </a:lnTo>
                <a:cubicBezTo>
                  <a:pt x="324333" y="20569"/>
                  <a:pt x="365663" y="21216"/>
                  <a:pt x="406610" y="16829"/>
                </a:cubicBezTo>
                <a:cubicBezTo>
                  <a:pt x="418369" y="15569"/>
                  <a:pt x="440269" y="5610"/>
                  <a:pt x="440269" y="5610"/>
                </a:cubicBezTo>
                <a:cubicBezTo>
                  <a:pt x="483278" y="9350"/>
                  <a:pt x="535447" y="-9967"/>
                  <a:pt x="569295" y="16829"/>
                </a:cubicBezTo>
                <a:cubicBezTo>
                  <a:pt x="594262" y="36595"/>
                  <a:pt x="570181" y="80704"/>
                  <a:pt x="574905" y="112196"/>
                </a:cubicBezTo>
                <a:cubicBezTo>
                  <a:pt x="575905" y="118864"/>
                  <a:pt x="583109" y="122996"/>
                  <a:pt x="586124" y="129026"/>
                </a:cubicBezTo>
                <a:cubicBezTo>
                  <a:pt x="588768" y="134315"/>
                  <a:pt x="589089" y="140566"/>
                  <a:pt x="591734" y="145855"/>
                </a:cubicBezTo>
                <a:cubicBezTo>
                  <a:pt x="594749" y="151886"/>
                  <a:pt x="598186" y="157917"/>
                  <a:pt x="602954" y="162685"/>
                </a:cubicBezTo>
                <a:cubicBezTo>
                  <a:pt x="613828" y="173559"/>
                  <a:pt x="622926" y="174952"/>
                  <a:pt x="636613" y="179514"/>
                </a:cubicBezTo>
                <a:cubicBezTo>
                  <a:pt x="796439" y="164984"/>
                  <a:pt x="581363" y="205095"/>
                  <a:pt x="703930" y="39269"/>
                </a:cubicBezTo>
                <a:cubicBezTo>
                  <a:pt x="721748" y="15162"/>
                  <a:pt x="763768" y="43009"/>
                  <a:pt x="793687" y="44879"/>
                </a:cubicBezTo>
                <a:cubicBezTo>
                  <a:pt x="795557" y="91627"/>
                  <a:pt x="796078" y="138449"/>
                  <a:pt x="799297" y="185124"/>
                </a:cubicBezTo>
                <a:cubicBezTo>
                  <a:pt x="799827" y="192816"/>
                  <a:pt x="800372" y="201328"/>
                  <a:pt x="804907" y="207563"/>
                </a:cubicBezTo>
                <a:cubicBezTo>
                  <a:pt x="815795" y="222534"/>
                  <a:pt x="826217" y="242342"/>
                  <a:pt x="844176" y="246832"/>
                </a:cubicBezTo>
                <a:lnTo>
                  <a:pt x="866615" y="252442"/>
                </a:lnTo>
                <a:cubicBezTo>
                  <a:pt x="881575" y="297319"/>
                  <a:pt x="859135" y="244962"/>
                  <a:pt x="889054" y="274881"/>
                </a:cubicBezTo>
                <a:cubicBezTo>
                  <a:pt x="893235" y="279062"/>
                  <a:pt x="892335" y="286275"/>
                  <a:pt x="894664" y="291710"/>
                </a:cubicBezTo>
                <a:cubicBezTo>
                  <a:pt x="897958" y="299397"/>
                  <a:pt x="902778" y="306385"/>
                  <a:pt x="905884" y="314150"/>
                </a:cubicBezTo>
                <a:cubicBezTo>
                  <a:pt x="910276" y="325131"/>
                  <a:pt x="907262" y="341249"/>
                  <a:pt x="917103" y="347809"/>
                </a:cubicBezTo>
                <a:cubicBezTo>
                  <a:pt x="934002" y="359074"/>
                  <a:pt x="936447" y="361709"/>
                  <a:pt x="956372" y="370248"/>
                </a:cubicBezTo>
                <a:cubicBezTo>
                  <a:pt x="961807" y="372577"/>
                  <a:pt x="967357" y="374959"/>
                  <a:pt x="973202" y="375858"/>
                </a:cubicBezTo>
                <a:cubicBezTo>
                  <a:pt x="991776" y="378715"/>
                  <a:pt x="1010601" y="379597"/>
                  <a:pt x="1029300" y="381467"/>
                </a:cubicBezTo>
                <a:cubicBezTo>
                  <a:pt x="1046550" y="415970"/>
                  <a:pt x="1035878" y="396946"/>
                  <a:pt x="1062959" y="437566"/>
                </a:cubicBezTo>
                <a:lnTo>
                  <a:pt x="1074178" y="454395"/>
                </a:lnTo>
                <a:cubicBezTo>
                  <a:pt x="1077918" y="460005"/>
                  <a:pt x="1083266" y="464829"/>
                  <a:pt x="1085398" y="471225"/>
                </a:cubicBezTo>
                <a:lnTo>
                  <a:pt x="1091008" y="488054"/>
                </a:lnTo>
                <a:cubicBezTo>
                  <a:pt x="1091991" y="496905"/>
                  <a:pt x="1095405" y="559769"/>
                  <a:pt x="1107837" y="572201"/>
                </a:cubicBezTo>
                <a:lnTo>
                  <a:pt x="1141496" y="605860"/>
                </a:lnTo>
                <a:cubicBezTo>
                  <a:pt x="1143366" y="611470"/>
                  <a:pt x="1144461" y="617401"/>
                  <a:pt x="1147106" y="622690"/>
                </a:cubicBezTo>
                <a:cubicBezTo>
                  <a:pt x="1150121" y="628720"/>
                  <a:pt x="1155958" y="633206"/>
                  <a:pt x="1158325" y="639519"/>
                </a:cubicBezTo>
                <a:cubicBezTo>
                  <a:pt x="1161673" y="648447"/>
                  <a:pt x="1159989" y="658888"/>
                  <a:pt x="1163935" y="667568"/>
                </a:cubicBezTo>
                <a:cubicBezTo>
                  <a:pt x="1169515" y="679844"/>
                  <a:pt x="1178895" y="690007"/>
                  <a:pt x="1186375" y="701227"/>
                </a:cubicBezTo>
                <a:lnTo>
                  <a:pt x="1197594" y="718056"/>
                </a:lnTo>
                <a:cubicBezTo>
                  <a:pt x="1204672" y="774675"/>
                  <a:pt x="1198436" y="748629"/>
                  <a:pt x="1214424" y="796594"/>
                </a:cubicBezTo>
                <a:lnTo>
                  <a:pt x="1220033" y="813423"/>
                </a:lnTo>
                <a:cubicBezTo>
                  <a:pt x="1172126" y="845363"/>
                  <a:pt x="1249251" y="797439"/>
                  <a:pt x="1163935" y="830253"/>
                </a:cubicBezTo>
                <a:cubicBezTo>
                  <a:pt x="1151349" y="835094"/>
                  <a:pt x="1139811" y="843157"/>
                  <a:pt x="1130276" y="852692"/>
                </a:cubicBezTo>
                <a:cubicBezTo>
                  <a:pt x="1124666" y="858302"/>
                  <a:pt x="1118318" y="863259"/>
                  <a:pt x="1113447" y="869521"/>
                </a:cubicBezTo>
                <a:cubicBezTo>
                  <a:pt x="1105168" y="880165"/>
                  <a:pt x="1091008" y="903180"/>
                  <a:pt x="1091008" y="903180"/>
                </a:cubicBezTo>
                <a:cubicBezTo>
                  <a:pt x="1030727" y="888112"/>
                  <a:pt x="1076048" y="906921"/>
                  <a:pt x="1057349" y="785374"/>
                </a:cubicBezTo>
                <a:cubicBezTo>
                  <a:pt x="1051083" y="744644"/>
                  <a:pt x="1042179" y="755032"/>
                  <a:pt x="1023690" y="718056"/>
                </a:cubicBezTo>
                <a:cubicBezTo>
                  <a:pt x="1009825" y="690328"/>
                  <a:pt x="1015115" y="703550"/>
                  <a:pt x="1006860" y="678788"/>
                </a:cubicBezTo>
                <a:cubicBezTo>
                  <a:pt x="991903" y="723664"/>
                  <a:pt x="1006860" y="667569"/>
                  <a:pt x="1006860" y="712447"/>
                </a:cubicBezTo>
                <a:cubicBezTo>
                  <a:pt x="1006860" y="718360"/>
                  <a:pt x="1007077" y="728263"/>
                  <a:pt x="1001251" y="729276"/>
                </a:cubicBezTo>
                <a:cubicBezTo>
                  <a:pt x="960679" y="736332"/>
                  <a:pt x="918974" y="733016"/>
                  <a:pt x="877835" y="734886"/>
                </a:cubicBezTo>
                <a:cubicBezTo>
                  <a:pt x="778212" y="759792"/>
                  <a:pt x="814284" y="752872"/>
                  <a:pt x="602954" y="734886"/>
                </a:cubicBezTo>
                <a:cubicBezTo>
                  <a:pt x="596236" y="734314"/>
                  <a:pt x="594749" y="724087"/>
                  <a:pt x="591734" y="718056"/>
                </a:cubicBezTo>
                <a:cubicBezTo>
                  <a:pt x="589089" y="712767"/>
                  <a:pt x="587994" y="706837"/>
                  <a:pt x="586124" y="701227"/>
                </a:cubicBezTo>
                <a:cubicBezTo>
                  <a:pt x="587994" y="663828"/>
                  <a:pt x="588624" y="626347"/>
                  <a:pt x="591734" y="589031"/>
                </a:cubicBezTo>
                <a:cubicBezTo>
                  <a:pt x="592374" y="581347"/>
                  <a:pt x="595832" y="574151"/>
                  <a:pt x="597344" y="566591"/>
                </a:cubicBezTo>
                <a:cubicBezTo>
                  <a:pt x="599575" y="555438"/>
                  <a:pt x="601225" y="544175"/>
                  <a:pt x="602954" y="532933"/>
                </a:cubicBezTo>
                <a:cubicBezTo>
                  <a:pt x="605193" y="518376"/>
                  <a:pt x="610671" y="475762"/>
                  <a:pt x="614173" y="460005"/>
                </a:cubicBezTo>
                <a:cubicBezTo>
                  <a:pt x="615456" y="454232"/>
                  <a:pt x="617913" y="448785"/>
                  <a:pt x="619783" y="443175"/>
                </a:cubicBezTo>
                <a:cubicBezTo>
                  <a:pt x="617913" y="409516"/>
                  <a:pt x="618354" y="375649"/>
                  <a:pt x="614173" y="342199"/>
                </a:cubicBezTo>
                <a:cubicBezTo>
                  <a:pt x="612706" y="330464"/>
                  <a:pt x="612794" y="315100"/>
                  <a:pt x="602954" y="308540"/>
                </a:cubicBezTo>
                <a:lnTo>
                  <a:pt x="586124" y="297320"/>
                </a:lnTo>
                <a:cubicBezTo>
                  <a:pt x="567425" y="269271"/>
                  <a:pt x="580515" y="284231"/>
                  <a:pt x="541246" y="258052"/>
                </a:cubicBezTo>
                <a:cubicBezTo>
                  <a:pt x="535636" y="254312"/>
                  <a:pt x="530812" y="248964"/>
                  <a:pt x="524416" y="246832"/>
                </a:cubicBezTo>
                <a:cubicBezTo>
                  <a:pt x="513196" y="243092"/>
                  <a:pt x="500597" y="242172"/>
                  <a:pt x="490757" y="235612"/>
                </a:cubicBezTo>
                <a:lnTo>
                  <a:pt x="440269" y="201953"/>
                </a:lnTo>
                <a:cubicBezTo>
                  <a:pt x="434659" y="198213"/>
                  <a:pt x="429836" y="192866"/>
                  <a:pt x="423440" y="190734"/>
                </a:cubicBezTo>
                <a:lnTo>
                  <a:pt x="406610" y="185124"/>
                </a:lnTo>
                <a:cubicBezTo>
                  <a:pt x="388935" y="173340"/>
                  <a:pt x="392604" y="173654"/>
                  <a:pt x="372951" y="168294"/>
                </a:cubicBezTo>
                <a:cubicBezTo>
                  <a:pt x="358075" y="164237"/>
                  <a:pt x="342701" y="161951"/>
                  <a:pt x="328073" y="157075"/>
                </a:cubicBezTo>
                <a:cubicBezTo>
                  <a:pt x="322463" y="155205"/>
                  <a:pt x="317152" y="151697"/>
                  <a:pt x="311243" y="151465"/>
                </a:cubicBezTo>
                <a:cubicBezTo>
                  <a:pt x="221535" y="147947"/>
                  <a:pt x="131729" y="147725"/>
                  <a:pt x="41972" y="145855"/>
                </a:cubicBezTo>
                <a:cubicBezTo>
                  <a:pt x="35643" y="143745"/>
                  <a:pt x="10798" y="137103"/>
                  <a:pt x="8313" y="129026"/>
                </a:cubicBezTo>
                <a:cubicBezTo>
                  <a:pt x="2239" y="109285"/>
                  <a:pt x="5843" y="87732"/>
                  <a:pt x="2703" y="67318"/>
                </a:cubicBezTo>
                <a:cubicBezTo>
                  <a:pt x="2067" y="63185"/>
                  <a:pt x="-7581" y="36464"/>
                  <a:pt x="13923" y="28049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77"/>
          <p:cNvSpPr/>
          <p:nvPr/>
        </p:nvSpPr>
        <p:spPr>
          <a:xfrm>
            <a:off x="451080" y="2230560"/>
            <a:ext cx="1367280" cy="21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800" b="0" strike="noStrike" spc="-1">
                <a:solidFill>
                  <a:srgbClr val="FFFFFF"/>
                </a:solidFill>
                <a:latin typeface="Calibri"/>
              </a:rPr>
              <a:t>Parque Miravalle</a:t>
            </a:r>
            <a:endParaRPr lang="es-CO" sz="800" b="0" strike="noStrike" spc="-1">
              <a:latin typeface="Arial"/>
            </a:endParaRPr>
          </a:p>
        </p:txBody>
      </p:sp>
      <p:pic>
        <p:nvPicPr>
          <p:cNvPr id="121" name="Imagen 15"/>
          <p:cNvPicPr/>
          <p:nvPr/>
        </p:nvPicPr>
        <p:blipFill>
          <a:blip r:embed="rId5"/>
          <a:stretch/>
        </p:blipFill>
        <p:spPr>
          <a:xfrm>
            <a:off x="1770840" y="1549800"/>
            <a:ext cx="2742840" cy="1287000"/>
          </a:xfrm>
          <a:prstGeom prst="rect">
            <a:avLst/>
          </a:prstGeom>
          <a:ln>
            <a:noFill/>
          </a:ln>
        </p:spPr>
      </p:pic>
      <p:pic>
        <p:nvPicPr>
          <p:cNvPr id="122" name="Imagen 17"/>
          <p:cNvPicPr/>
          <p:nvPr/>
        </p:nvPicPr>
        <p:blipFill>
          <a:blip r:embed="rId6"/>
          <a:stretch/>
        </p:blipFill>
        <p:spPr>
          <a:xfrm>
            <a:off x="1747080" y="2916360"/>
            <a:ext cx="2772720" cy="860040"/>
          </a:xfrm>
          <a:prstGeom prst="rect">
            <a:avLst/>
          </a:prstGeom>
          <a:ln>
            <a:noFill/>
          </a:ln>
        </p:spPr>
      </p:pic>
      <p:sp>
        <p:nvSpPr>
          <p:cNvPr id="123" name="CustomShape 78"/>
          <p:cNvSpPr/>
          <p:nvPr/>
        </p:nvSpPr>
        <p:spPr>
          <a:xfrm>
            <a:off x="864360" y="256788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4735</TotalTime>
  <Words>193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97</cp:revision>
  <dcterms:created xsi:type="dcterms:W3CDTF">2016-04-29T02:12:19Z</dcterms:created>
  <dcterms:modified xsi:type="dcterms:W3CDTF">2019-06-27T15:50:39Z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