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6993CAB-FF64-4885-A76A-69FCC1A1F826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B4679F1-2BF2-4405-B5F0-7B443DFECA8A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9304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3320" y="415872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1032200" y="115164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3" name="Line 13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8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19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2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3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4"/>
          <p:cNvSpPr/>
          <p:nvPr/>
        </p:nvSpPr>
        <p:spPr>
          <a:xfrm>
            <a:off x="9928800" y="22402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10169640" y="28868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0153800" y="3218400"/>
            <a:ext cx="1346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7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8"/>
          <p:cNvSpPr/>
          <p:nvPr/>
        </p:nvSpPr>
        <p:spPr>
          <a:xfrm>
            <a:off x="10122120" y="3500280"/>
            <a:ext cx="134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29"/>
          <p:cNvSpPr/>
          <p:nvPr/>
        </p:nvSpPr>
        <p:spPr>
          <a:xfrm>
            <a:off x="9851400" y="202680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0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1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7039800" y="2260080"/>
            <a:ext cx="19472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5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6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8"/>
          <p:cNvSpPr/>
          <p:nvPr/>
        </p:nvSpPr>
        <p:spPr>
          <a:xfrm>
            <a:off x="4723200" y="914040"/>
            <a:ext cx="32436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11880" y="49564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 dirty="0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 dirty="0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13320" y="584892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3"/>
          <p:cNvSpPr/>
          <p:nvPr/>
        </p:nvSpPr>
        <p:spPr>
          <a:xfrm>
            <a:off x="13320" y="495504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4"/>
          <p:cNvSpPr/>
          <p:nvPr/>
        </p:nvSpPr>
        <p:spPr>
          <a:xfrm>
            <a:off x="13320" y="5875920"/>
            <a:ext cx="12178440" cy="111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-1152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7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391000" y="502776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0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1"/>
          <p:cNvSpPr/>
          <p:nvPr/>
        </p:nvSpPr>
        <p:spPr>
          <a:xfrm>
            <a:off x="5388120" y="5929200"/>
            <a:ext cx="3598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2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3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4"/>
          <p:cNvSpPr/>
          <p:nvPr/>
        </p:nvSpPr>
        <p:spPr>
          <a:xfrm>
            <a:off x="4566240" y="298044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5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5570280" y="1481760"/>
            <a:ext cx="924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Laguneta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8766000" y="1498680"/>
            <a:ext cx="9475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Tunjuelito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1101888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13/06/19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9158040" y="239076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 dirty="0">
                <a:solidFill>
                  <a:srgbClr val="000000"/>
                </a:solidFill>
                <a:latin typeface="Arial"/>
              </a:rPr>
              <a:t>75%</a:t>
            </a:r>
            <a:endParaRPr lang="es-CO" sz="1400" b="0" strike="noStrike" spc="-1" dirty="0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119880" y="340668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 dirty="0">
                <a:solidFill>
                  <a:srgbClr val="000000"/>
                </a:solidFill>
                <a:latin typeface="Arial"/>
              </a:rPr>
              <a:t>92%</a:t>
            </a:r>
            <a:endParaRPr lang="es-CO" sz="1400" b="0" strike="noStrike" spc="-1" dirty="0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11607840" y="22698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11624040" y="254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598840" y="28746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40%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601000" y="321840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80%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577240" y="3534840"/>
            <a:ext cx="537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40%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6385320" y="4461480"/>
            <a:ext cx="648756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Escuelas de formación deportiva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Comunidad en general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5418360" y="5341680"/>
            <a:ext cx="66211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Actividades desarrolladas con las entidades: Policía, medio ambiente, cultura y etc.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Fortalecimiento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5452920" y="6267600"/>
            <a:ext cx="653076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Actividades recreativas y deportivas enfocadas al cuidado y apropiación del espacio público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11880" y="6123600"/>
            <a:ext cx="542304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Deporte 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Recreación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Apropiación del escenario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16200" y="5266080"/>
            <a:ext cx="54392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Situaciones de </a:t>
            </a:r>
            <a:r>
              <a:rPr lang="es-CO" sz="1300" spc="-1" dirty="0">
                <a:solidFill>
                  <a:srgbClr val="000000"/>
                </a:solidFill>
              </a:rPr>
              <a:t>riesgo barras futboleras </a:t>
            </a:r>
            <a:endParaRPr lang="es-CO" sz="1300" b="0" strike="noStrike" spc="-1" dirty="0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Consumo de drogas y alcohol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19080" y="4665240"/>
            <a:ext cx="52452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IDRD, Alcaldía Local  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4907880" y="2392560"/>
            <a:ext cx="196884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Residencial, industrial </a:t>
            </a:r>
            <a:endParaRPr lang="es-CO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 y comercial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4811760" y="3176280"/>
            <a:ext cx="198432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Colegio, CAMI</a:t>
            </a:r>
            <a:endParaRPr lang="es-CO" sz="1400" b="0" strike="noStrike" spc="-1">
              <a:latin typeface="Arial"/>
            </a:endParaRPr>
          </a:p>
        </p:txBody>
      </p:sp>
      <p:pic>
        <p:nvPicPr>
          <p:cNvPr id="116" name="Imagen 3"/>
          <p:cNvPicPr/>
          <p:nvPr/>
        </p:nvPicPr>
        <p:blipFill>
          <a:blip r:embed="rId4"/>
          <a:stretch/>
        </p:blipFill>
        <p:spPr>
          <a:xfrm>
            <a:off x="1865160" y="1627200"/>
            <a:ext cx="2677320" cy="986760"/>
          </a:xfrm>
          <a:prstGeom prst="rect">
            <a:avLst/>
          </a:prstGeom>
          <a:ln>
            <a:noFill/>
          </a:ln>
        </p:spPr>
      </p:pic>
      <p:pic>
        <p:nvPicPr>
          <p:cNvPr id="117" name="Imagen 12"/>
          <p:cNvPicPr/>
          <p:nvPr/>
        </p:nvPicPr>
        <p:blipFill>
          <a:blip r:embed="rId5"/>
          <a:stretch/>
        </p:blipFill>
        <p:spPr>
          <a:xfrm>
            <a:off x="1857240" y="2713320"/>
            <a:ext cx="2692800" cy="963000"/>
          </a:xfrm>
          <a:prstGeom prst="rect">
            <a:avLst/>
          </a:prstGeom>
          <a:ln>
            <a:noFill/>
          </a:ln>
        </p:spPr>
      </p:pic>
      <p:pic>
        <p:nvPicPr>
          <p:cNvPr id="118" name="Imagen 15"/>
          <p:cNvPicPr/>
          <p:nvPr/>
        </p:nvPicPr>
        <p:blipFill>
          <a:blip r:embed="rId6"/>
          <a:stretch/>
        </p:blipFill>
        <p:spPr>
          <a:xfrm>
            <a:off x="43920" y="1526760"/>
            <a:ext cx="1760760" cy="2219760"/>
          </a:xfrm>
          <a:prstGeom prst="rect">
            <a:avLst/>
          </a:prstGeom>
          <a:ln>
            <a:noFill/>
          </a:ln>
        </p:spPr>
      </p:pic>
      <p:sp>
        <p:nvSpPr>
          <p:cNvPr id="119" name="CustomShape 74"/>
          <p:cNvSpPr/>
          <p:nvPr/>
        </p:nvSpPr>
        <p:spPr>
          <a:xfrm>
            <a:off x="809280" y="268848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75"/>
          <p:cNvSpPr/>
          <p:nvPr/>
        </p:nvSpPr>
        <p:spPr>
          <a:xfrm>
            <a:off x="328680" y="1893960"/>
            <a:ext cx="907920" cy="1530000"/>
          </a:xfrm>
          <a:custGeom>
            <a:avLst/>
            <a:gdLst/>
            <a:ahLst/>
            <a:cxnLst/>
            <a:rect l="l" t="t" r="r" b="b"/>
            <a:pathLst>
              <a:path w="908423" h="1530489">
                <a:moveTo>
                  <a:pt x="71718" y="1458771"/>
                </a:moveTo>
                <a:cubicBezTo>
                  <a:pt x="87655" y="1461759"/>
                  <a:pt x="53349" y="1458771"/>
                  <a:pt x="137459" y="1458771"/>
                </a:cubicBezTo>
                <a:cubicBezTo>
                  <a:pt x="227128" y="1458771"/>
                  <a:pt x="316753" y="1462755"/>
                  <a:pt x="406400" y="1464747"/>
                </a:cubicBezTo>
                <a:cubicBezTo>
                  <a:pt x="480816" y="1477151"/>
                  <a:pt x="413949" y="1464090"/>
                  <a:pt x="460188" y="1476700"/>
                </a:cubicBezTo>
                <a:cubicBezTo>
                  <a:pt x="476037" y="1481022"/>
                  <a:pt x="508000" y="1488653"/>
                  <a:pt x="508000" y="1488653"/>
                </a:cubicBezTo>
                <a:cubicBezTo>
                  <a:pt x="537513" y="1508329"/>
                  <a:pt x="514456" y="1496244"/>
                  <a:pt x="555812" y="1506583"/>
                </a:cubicBezTo>
                <a:cubicBezTo>
                  <a:pt x="561923" y="1508111"/>
                  <a:pt x="567630" y="1511031"/>
                  <a:pt x="573741" y="1512559"/>
                </a:cubicBezTo>
                <a:cubicBezTo>
                  <a:pt x="583596" y="1515023"/>
                  <a:pt x="593768" y="1516072"/>
                  <a:pt x="603623" y="1518536"/>
                </a:cubicBezTo>
                <a:cubicBezTo>
                  <a:pt x="609735" y="1520064"/>
                  <a:pt x="615302" y="1523731"/>
                  <a:pt x="621553" y="1524512"/>
                </a:cubicBezTo>
                <a:cubicBezTo>
                  <a:pt x="647327" y="1527734"/>
                  <a:pt x="673349" y="1528497"/>
                  <a:pt x="699247" y="1530489"/>
                </a:cubicBezTo>
                <a:cubicBezTo>
                  <a:pt x="703231" y="1522520"/>
                  <a:pt x="708383" y="1515035"/>
                  <a:pt x="711200" y="1506583"/>
                </a:cubicBezTo>
                <a:cubicBezTo>
                  <a:pt x="714412" y="1496946"/>
                  <a:pt x="714972" y="1486616"/>
                  <a:pt x="717176" y="1476700"/>
                </a:cubicBezTo>
                <a:cubicBezTo>
                  <a:pt x="718958" y="1468682"/>
                  <a:pt x="721161" y="1460763"/>
                  <a:pt x="723153" y="1452795"/>
                </a:cubicBezTo>
                <a:cubicBezTo>
                  <a:pt x="736516" y="1332518"/>
                  <a:pt x="721087" y="1437152"/>
                  <a:pt x="735106" y="1381077"/>
                </a:cubicBezTo>
                <a:cubicBezTo>
                  <a:pt x="737949" y="1369706"/>
                  <a:pt x="742454" y="1339568"/>
                  <a:pt x="747059" y="1327289"/>
                </a:cubicBezTo>
                <a:cubicBezTo>
                  <a:pt x="750187" y="1318947"/>
                  <a:pt x="755503" y="1311572"/>
                  <a:pt x="759012" y="1303383"/>
                </a:cubicBezTo>
                <a:cubicBezTo>
                  <a:pt x="767206" y="1284263"/>
                  <a:pt x="765355" y="1278011"/>
                  <a:pt x="770965" y="1255571"/>
                </a:cubicBezTo>
                <a:cubicBezTo>
                  <a:pt x="772493" y="1249460"/>
                  <a:pt x="775210" y="1243699"/>
                  <a:pt x="776941" y="1237642"/>
                </a:cubicBezTo>
                <a:cubicBezTo>
                  <a:pt x="779198" y="1229744"/>
                  <a:pt x="780926" y="1221705"/>
                  <a:pt x="782918" y="1213736"/>
                </a:cubicBezTo>
                <a:cubicBezTo>
                  <a:pt x="784910" y="1116120"/>
                  <a:pt x="785281" y="1018458"/>
                  <a:pt x="788894" y="920889"/>
                </a:cubicBezTo>
                <a:cubicBezTo>
                  <a:pt x="789878" y="894330"/>
                  <a:pt x="798591" y="885818"/>
                  <a:pt x="806823" y="861124"/>
                </a:cubicBezTo>
                <a:cubicBezTo>
                  <a:pt x="809421" y="853332"/>
                  <a:pt x="809916" y="844909"/>
                  <a:pt x="812800" y="837218"/>
                </a:cubicBezTo>
                <a:cubicBezTo>
                  <a:pt x="815928" y="828876"/>
                  <a:pt x="822096" y="821816"/>
                  <a:pt x="824753" y="813312"/>
                </a:cubicBezTo>
                <a:cubicBezTo>
                  <a:pt x="828778" y="800431"/>
                  <a:pt x="844597" y="737440"/>
                  <a:pt x="848659" y="711712"/>
                </a:cubicBezTo>
                <a:cubicBezTo>
                  <a:pt x="853053" y="683884"/>
                  <a:pt x="855087" y="655668"/>
                  <a:pt x="860612" y="628042"/>
                </a:cubicBezTo>
                <a:cubicBezTo>
                  <a:pt x="870126" y="580470"/>
                  <a:pt x="865466" y="608255"/>
                  <a:pt x="872565" y="544371"/>
                </a:cubicBezTo>
                <a:cubicBezTo>
                  <a:pt x="876549" y="436795"/>
                  <a:pt x="877587" y="329069"/>
                  <a:pt x="884518" y="221642"/>
                </a:cubicBezTo>
                <a:cubicBezTo>
                  <a:pt x="885576" y="205248"/>
                  <a:pt x="892486" y="189767"/>
                  <a:pt x="896470" y="173830"/>
                </a:cubicBezTo>
                <a:cubicBezTo>
                  <a:pt x="903972" y="143823"/>
                  <a:pt x="899852" y="157709"/>
                  <a:pt x="908423" y="131995"/>
                </a:cubicBezTo>
                <a:cubicBezTo>
                  <a:pt x="894478" y="126018"/>
                  <a:pt x="881307" y="117745"/>
                  <a:pt x="866588" y="114065"/>
                </a:cubicBezTo>
                <a:cubicBezTo>
                  <a:pt x="850870" y="110136"/>
                  <a:pt x="738800" y="102396"/>
                  <a:pt x="735106" y="102112"/>
                </a:cubicBezTo>
                <a:cubicBezTo>
                  <a:pt x="729129" y="100120"/>
                  <a:pt x="723288" y="97664"/>
                  <a:pt x="717176" y="96136"/>
                </a:cubicBezTo>
                <a:cubicBezTo>
                  <a:pt x="707321" y="93672"/>
                  <a:pt x="696805" y="93726"/>
                  <a:pt x="687294" y="90159"/>
                </a:cubicBezTo>
                <a:cubicBezTo>
                  <a:pt x="680569" y="87637"/>
                  <a:pt x="675789" y="81418"/>
                  <a:pt x="669365" y="78206"/>
                </a:cubicBezTo>
                <a:cubicBezTo>
                  <a:pt x="652269" y="69658"/>
                  <a:pt x="633931" y="70842"/>
                  <a:pt x="615576" y="66253"/>
                </a:cubicBezTo>
                <a:cubicBezTo>
                  <a:pt x="603353" y="63197"/>
                  <a:pt x="591941" y="57356"/>
                  <a:pt x="579718" y="54300"/>
                </a:cubicBezTo>
                <a:lnTo>
                  <a:pt x="555812" y="48324"/>
                </a:lnTo>
                <a:cubicBezTo>
                  <a:pt x="516043" y="28440"/>
                  <a:pt x="548369" y="41982"/>
                  <a:pt x="502023" y="30395"/>
                </a:cubicBezTo>
                <a:cubicBezTo>
                  <a:pt x="495911" y="28867"/>
                  <a:pt x="489729" y="27235"/>
                  <a:pt x="484094" y="24418"/>
                </a:cubicBezTo>
                <a:cubicBezTo>
                  <a:pt x="477670" y="21206"/>
                  <a:pt x="473045" y="14529"/>
                  <a:pt x="466165" y="12465"/>
                </a:cubicBezTo>
                <a:cubicBezTo>
                  <a:pt x="452672" y="8417"/>
                  <a:pt x="438274" y="8481"/>
                  <a:pt x="424329" y="6489"/>
                </a:cubicBezTo>
                <a:cubicBezTo>
                  <a:pt x="418353" y="4497"/>
                  <a:pt x="412249" y="-1828"/>
                  <a:pt x="406400" y="512"/>
                </a:cubicBezTo>
                <a:cubicBezTo>
                  <a:pt x="399731" y="3180"/>
                  <a:pt x="395463" y="11331"/>
                  <a:pt x="394447" y="18442"/>
                </a:cubicBezTo>
                <a:cubicBezTo>
                  <a:pt x="393285" y="26573"/>
                  <a:pt x="398641" y="34329"/>
                  <a:pt x="400423" y="42347"/>
                </a:cubicBezTo>
                <a:cubicBezTo>
                  <a:pt x="415600" y="110644"/>
                  <a:pt x="397800" y="37827"/>
                  <a:pt x="412376" y="96136"/>
                </a:cubicBezTo>
                <a:cubicBezTo>
                  <a:pt x="414368" y="116057"/>
                  <a:pt x="415309" y="136112"/>
                  <a:pt x="418353" y="155900"/>
                </a:cubicBezTo>
                <a:cubicBezTo>
                  <a:pt x="419311" y="162127"/>
                  <a:pt x="422962" y="167680"/>
                  <a:pt x="424329" y="173830"/>
                </a:cubicBezTo>
                <a:cubicBezTo>
                  <a:pt x="426958" y="185659"/>
                  <a:pt x="428314" y="197736"/>
                  <a:pt x="430306" y="209689"/>
                </a:cubicBezTo>
                <a:cubicBezTo>
                  <a:pt x="428314" y="325234"/>
                  <a:pt x="427996" y="440820"/>
                  <a:pt x="424329" y="556324"/>
                </a:cubicBezTo>
                <a:cubicBezTo>
                  <a:pt x="424007" y="566477"/>
                  <a:pt x="419898" y="576166"/>
                  <a:pt x="418353" y="586206"/>
                </a:cubicBezTo>
                <a:cubicBezTo>
                  <a:pt x="415911" y="602081"/>
                  <a:pt x="414368" y="618081"/>
                  <a:pt x="412376" y="634018"/>
                </a:cubicBezTo>
                <a:cubicBezTo>
                  <a:pt x="408392" y="719681"/>
                  <a:pt x="413896" y="806316"/>
                  <a:pt x="400423" y="891006"/>
                </a:cubicBezTo>
                <a:cubicBezTo>
                  <a:pt x="398827" y="901038"/>
                  <a:pt x="380178" y="893771"/>
                  <a:pt x="370541" y="896983"/>
                </a:cubicBezTo>
                <a:cubicBezTo>
                  <a:pt x="355374" y="902039"/>
                  <a:pt x="341823" y="912144"/>
                  <a:pt x="328706" y="920889"/>
                </a:cubicBezTo>
                <a:cubicBezTo>
                  <a:pt x="324722" y="926865"/>
                  <a:pt x="319965" y="932394"/>
                  <a:pt x="316753" y="938818"/>
                </a:cubicBezTo>
                <a:cubicBezTo>
                  <a:pt x="313936" y="944453"/>
                  <a:pt x="315231" y="952292"/>
                  <a:pt x="310776" y="956747"/>
                </a:cubicBezTo>
                <a:cubicBezTo>
                  <a:pt x="306321" y="961202"/>
                  <a:pt x="299121" y="962154"/>
                  <a:pt x="292847" y="962724"/>
                </a:cubicBezTo>
                <a:cubicBezTo>
                  <a:pt x="255099" y="966156"/>
                  <a:pt x="217145" y="966708"/>
                  <a:pt x="179294" y="968700"/>
                </a:cubicBezTo>
                <a:cubicBezTo>
                  <a:pt x="164242" y="1028915"/>
                  <a:pt x="184551" y="943136"/>
                  <a:pt x="167341" y="1046395"/>
                </a:cubicBezTo>
                <a:cubicBezTo>
                  <a:pt x="166305" y="1052609"/>
                  <a:pt x="166872" y="1061265"/>
                  <a:pt x="161365" y="1064324"/>
                </a:cubicBezTo>
                <a:cubicBezTo>
                  <a:pt x="128170" y="1082765"/>
                  <a:pt x="11390" y="1081654"/>
                  <a:pt x="0" y="1082253"/>
                </a:cubicBezTo>
                <a:cubicBezTo>
                  <a:pt x="1992" y="1108151"/>
                  <a:pt x="1189" y="1134417"/>
                  <a:pt x="5976" y="1159947"/>
                </a:cubicBezTo>
                <a:cubicBezTo>
                  <a:pt x="7300" y="1167007"/>
                  <a:pt x="14717" y="1171452"/>
                  <a:pt x="17929" y="1177877"/>
                </a:cubicBezTo>
                <a:cubicBezTo>
                  <a:pt x="20746" y="1183512"/>
                  <a:pt x="21914" y="1189830"/>
                  <a:pt x="23906" y="1195806"/>
                </a:cubicBezTo>
                <a:cubicBezTo>
                  <a:pt x="38409" y="1297334"/>
                  <a:pt x="24088" y="1186946"/>
                  <a:pt x="35859" y="1387053"/>
                </a:cubicBezTo>
                <a:cubicBezTo>
                  <a:pt x="36918" y="1405062"/>
                  <a:pt x="39284" y="1422983"/>
                  <a:pt x="41835" y="1440842"/>
                </a:cubicBezTo>
                <a:cubicBezTo>
                  <a:pt x="48984" y="1490886"/>
                  <a:pt x="55781" y="1455783"/>
                  <a:pt x="71718" y="1458771"/>
                </a:cubicBezTo>
                <a:close/>
              </a:path>
            </a:pathLst>
          </a:custGeom>
          <a:noFill/>
          <a:ln w="28440"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1" name="CustomShape 76"/>
          <p:cNvSpPr/>
          <p:nvPr/>
        </p:nvSpPr>
        <p:spPr>
          <a:xfrm>
            <a:off x="9144000" y="288000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 dirty="0">
                <a:solidFill>
                  <a:srgbClr val="000000"/>
                </a:solidFill>
                <a:latin typeface="Arial"/>
              </a:rPr>
              <a:t>67%</a:t>
            </a:r>
            <a:endParaRPr lang="es-CO" sz="1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4780</TotalTime>
  <Words>158</Words>
  <Application>Microsoft Office PowerPoint</Application>
  <PresentationFormat>Panorámica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94</cp:revision>
  <dcterms:created xsi:type="dcterms:W3CDTF">2016-04-29T02:12:19Z</dcterms:created>
  <dcterms:modified xsi:type="dcterms:W3CDTF">2019-06-27T19:26:28Z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