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602" r:id="rId3"/>
    <p:sldId id="304" r:id="rId4"/>
    <p:sldId id="685" r:id="rId5"/>
    <p:sldId id="840" r:id="rId6"/>
    <p:sldId id="684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EE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81" d="100"/>
          <a:sy n="81" d="100"/>
        </p:scale>
        <p:origin x="25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2A3A1-4C78-AD4E-9AA1-315190EC7F20}" type="datetimeFigureOut">
              <a:rPr lang="es-ES_tradnl" smtClean="0"/>
              <a:t>26/08/2021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9FD94-E0D7-7D46-B360-0D46370156B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07291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"/>
          </a:p>
        </p:txBody>
      </p:sp>
      <p:sp>
        <p:nvSpPr>
          <p:cNvPr id="819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D7A1C85-1874-4297-BA73-6DE317F38009}" type="slidenum">
              <a:rPr lang="es-ES" smtClean="0">
                <a:latin typeface="Calibri" panose="020F0502020204030204" pitchFamily="34" charset="0"/>
              </a:rPr>
              <a:pPr/>
              <a:t>3</a:t>
            </a:fld>
            <a:endParaRPr lang="es-E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563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7885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F48268A-23B3-47C9-9A20-173722C14A58}" type="slidenum">
              <a:rPr lang="es-ES" smtClean="0">
                <a:latin typeface="Calibri" panose="020F0502020204030204" pitchFamily="34" charset="0"/>
              </a:rPr>
              <a:pPr/>
              <a:t>4</a:t>
            </a:fld>
            <a:endParaRPr lang="es-E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59A6D7-F36B-4B3C-BACB-3F921554E7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65A57B0-5972-4061-B5E9-9B357524FF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3EC145-76F1-4001-8347-0E231D58D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F62F-E7CC-4986-AA6E-67E9F56DCBC2}" type="datetimeFigureOut">
              <a:rPr lang="es-CO" smtClean="0"/>
              <a:t>26/08/2021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642367-551E-4D0E-BA5C-0665E4879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900F3B-0179-40C7-979B-A294335FE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D2F5B-B59A-478E-A21D-7C726AD60F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3808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7642A7-12B6-4BE4-864E-1D3A424BF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D31EAE9-2A3C-4775-B91A-814EE10673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495982-DF9D-4E05-B951-161AD7A98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F62F-E7CC-4986-AA6E-67E9F56DCBC2}" type="datetimeFigureOut">
              <a:rPr lang="es-CO" smtClean="0"/>
              <a:t>26/08/2021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1AF4B8-EE7A-42F1-9E73-1DEB6C2B2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01D34F-12E9-4F46-9FDB-09A654605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D2F5B-B59A-478E-A21D-7C726AD60F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945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45B862D-0E5B-4013-BE03-81F9584B7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F9CE809-2CB5-4BAD-B70F-E45852795E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3409D7-DD2D-4D4D-9352-F4AC743A8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F62F-E7CC-4986-AA6E-67E9F56DCBC2}" type="datetimeFigureOut">
              <a:rPr lang="es-CO" smtClean="0"/>
              <a:t>26/08/2021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A4AE25-4E59-432F-B77D-5A7D6E775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2E222A-5ABC-407B-8D32-4E87FFF77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D2F5B-B59A-478E-A21D-7C726AD60F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5403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1743A3-00C5-4ED5-9872-D751E9170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0649DE-0AE1-4E96-A280-25BD1F5E0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2F8678-4BBA-4115-8F91-B6143FC1B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F62F-E7CC-4986-AA6E-67E9F56DCBC2}" type="datetimeFigureOut">
              <a:rPr lang="es-CO" smtClean="0"/>
              <a:t>26/08/2021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4B7563-56A0-4B97-8699-02F84A028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00404D-7DAB-4CFD-BBD4-A2E6560B9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D2F5B-B59A-478E-A21D-7C726AD60F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0693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E508D8-3C53-4DBC-A28D-202C02E2F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DFD20D-F7D4-4107-B850-F2520C8E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13ED33-D3C9-497C-AC06-E2A26030C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F62F-E7CC-4986-AA6E-67E9F56DCBC2}" type="datetimeFigureOut">
              <a:rPr lang="es-CO" smtClean="0"/>
              <a:t>26/08/2021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4BFB2B-ED01-4ED5-84CD-98100AFED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A40675-19ED-47C5-9627-AA4404925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D2F5B-B59A-478E-A21D-7C726AD60F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5410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8B9E06-88C8-4986-9967-E637A3E58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ECA6A3-41DB-440D-82EF-FF0708F973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F711878-7C49-4235-BD65-414655E203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9484A5C-37BF-4C91-B774-9377EE929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F62F-E7CC-4986-AA6E-67E9F56DCBC2}" type="datetimeFigureOut">
              <a:rPr lang="es-CO" smtClean="0"/>
              <a:t>26/08/2021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D2BD3BA-EF1F-466F-A450-4EE5CF72E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B3B612-D4EA-4032-AA2A-6E309DF31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D2F5B-B59A-478E-A21D-7C726AD60F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1202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0523B6-1AC1-4AEA-B666-3DBA3E1D4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7D6A2ED-00F3-428C-A979-4F9FF6046F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7F692AB-179A-4694-9796-EC970B2B5F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FC020E5-B95B-4856-AFF0-29B483D3C8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77A610D-CDEA-4F1F-B98C-F43FF5500A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4415655-929E-48FC-B5DB-6C899F10B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F62F-E7CC-4986-AA6E-67E9F56DCBC2}" type="datetimeFigureOut">
              <a:rPr lang="es-CO" smtClean="0"/>
              <a:t>26/08/2021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5192A30-6717-4B69-A5C6-6FCB5BAA1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C1FAC8D-3C9A-4477-B48E-6458AFDCE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D2F5B-B59A-478E-A21D-7C726AD60F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768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36C590-4706-4115-823F-2DF467C1A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007FBB5-9856-483B-8F0D-D77019400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F62F-E7CC-4986-AA6E-67E9F56DCBC2}" type="datetimeFigureOut">
              <a:rPr lang="es-CO" smtClean="0"/>
              <a:t>26/08/2021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53B81A-EFFC-4214-B26F-07EFBA923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1E33E74-56D3-48BA-AE63-7A1EBACAD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D2F5B-B59A-478E-A21D-7C726AD60F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1622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8D8B176-637B-4AB0-A71E-C116B74C6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F62F-E7CC-4986-AA6E-67E9F56DCBC2}" type="datetimeFigureOut">
              <a:rPr lang="es-CO" smtClean="0"/>
              <a:t>26/08/2021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E9BECC4-5F32-417C-8B52-A6D213396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1C3987-A011-43EA-8102-45D168689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D2F5B-B59A-478E-A21D-7C726AD60F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2501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01538F-FC6F-4775-8B18-F84A05D96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34C31C-5456-4C1F-BD5F-EBB2901C6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CC11FA4-82FA-448F-9527-3B996D4215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BC4958-6D36-4926-ABC9-BC4FE4BD6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F62F-E7CC-4986-AA6E-67E9F56DCBC2}" type="datetimeFigureOut">
              <a:rPr lang="es-CO" smtClean="0"/>
              <a:t>26/08/2021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95D5ED-C3EF-45FB-86BC-4F2812EF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4691D7-289D-4523-A121-5F741A878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D2F5B-B59A-478E-A21D-7C726AD60F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0616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36283E-4D98-4E83-B7C7-B6D435F04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8245804-31E9-45D7-87BD-F601C8674F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59F6141-07E3-446A-9E5D-692E5FB9A7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A1A074-8136-48FE-B74A-386493902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CF62F-E7CC-4986-AA6E-67E9F56DCBC2}" type="datetimeFigureOut">
              <a:rPr lang="es-CO" smtClean="0"/>
              <a:t>26/08/2021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4F08EC-98CC-4C43-8059-C0378F550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929AFE-9B7C-42D0-B42C-2247E5B59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D2F5B-B59A-478E-A21D-7C726AD60F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9561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3565D33-CA27-4426-B5A7-C20C514AD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30D1CE4-147C-45A4-BC9A-0607703B89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F946FC-130B-4181-B099-44EE563374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CF62F-E7CC-4986-AA6E-67E9F56DCBC2}" type="datetimeFigureOut">
              <a:rPr lang="es-CO" smtClean="0"/>
              <a:t>26/08/2021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8B34CC-21EB-43EF-9AA5-67C3EA2327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E8DE53-B0E4-4D24-B268-AB3FBDBC8A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D2F5B-B59A-478E-A21D-7C726AD60F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4854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ontrolinternodisciplinario@scrd.gov.co" TargetMode="External"/><Relationship Id="rId2" Type="http://schemas.openxmlformats.org/officeDocument/2006/relationships/hyperlink" Target="mailto:ray.vanegas@scrd.gov.co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ulturarecreacionydeporte.gov.c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34FD08E2-097A-4462-950A-13AC98898C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" y="269876"/>
            <a:ext cx="12188389" cy="6858000"/>
          </a:xfrm>
          <a:prstGeom prst="rect">
            <a:avLst/>
          </a:prstGeom>
        </p:spPr>
      </p:pic>
      <p:sp>
        <p:nvSpPr>
          <p:cNvPr id="3" name="Shape 2190">
            <a:extLst>
              <a:ext uri="{FF2B5EF4-FFF2-40B4-BE49-F238E27FC236}">
                <a16:creationId xmlns:a16="http://schemas.microsoft.com/office/drawing/2014/main" id="{1B036EDF-42D5-B846-9A8D-A5B970A1D757}"/>
              </a:ext>
            </a:extLst>
          </p:cNvPr>
          <p:cNvSpPr/>
          <p:nvPr/>
        </p:nvSpPr>
        <p:spPr>
          <a:xfrm rot="10800000" flipH="1">
            <a:off x="5024438" y="1690688"/>
            <a:ext cx="971550" cy="9715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7" y="12678"/>
                </a:moveTo>
                <a:cubicBezTo>
                  <a:pt x="21600" y="11317"/>
                  <a:pt x="21600" y="11317"/>
                  <a:pt x="21600" y="11317"/>
                </a:cubicBezTo>
                <a:cubicBezTo>
                  <a:pt x="19839" y="10636"/>
                  <a:pt x="19839" y="10636"/>
                  <a:pt x="19839" y="10636"/>
                </a:cubicBezTo>
                <a:cubicBezTo>
                  <a:pt x="19827" y="10260"/>
                  <a:pt x="19804" y="9873"/>
                  <a:pt x="19745" y="9485"/>
                </a:cubicBezTo>
                <a:cubicBezTo>
                  <a:pt x="21400" y="8523"/>
                  <a:pt x="21400" y="8523"/>
                  <a:pt x="21400" y="8523"/>
                </a:cubicBezTo>
                <a:cubicBezTo>
                  <a:pt x="21025" y="7208"/>
                  <a:pt x="21025" y="7208"/>
                  <a:pt x="21025" y="7208"/>
                </a:cubicBezTo>
                <a:cubicBezTo>
                  <a:pt x="19111" y="7255"/>
                  <a:pt x="19111" y="7255"/>
                  <a:pt x="19111" y="7255"/>
                </a:cubicBezTo>
                <a:cubicBezTo>
                  <a:pt x="18947" y="6856"/>
                  <a:pt x="18747" y="6480"/>
                  <a:pt x="18524" y="6116"/>
                </a:cubicBezTo>
                <a:cubicBezTo>
                  <a:pt x="19663" y="4602"/>
                  <a:pt x="19663" y="4602"/>
                  <a:pt x="19663" y="4602"/>
                </a:cubicBezTo>
                <a:cubicBezTo>
                  <a:pt x="18806" y="3533"/>
                  <a:pt x="18806" y="3533"/>
                  <a:pt x="18806" y="3533"/>
                </a:cubicBezTo>
                <a:cubicBezTo>
                  <a:pt x="17080" y="4297"/>
                  <a:pt x="17080" y="4297"/>
                  <a:pt x="17080" y="4297"/>
                </a:cubicBezTo>
                <a:cubicBezTo>
                  <a:pt x="16799" y="4038"/>
                  <a:pt x="16505" y="3780"/>
                  <a:pt x="16188" y="3557"/>
                </a:cubicBezTo>
                <a:cubicBezTo>
                  <a:pt x="16670" y="1726"/>
                  <a:pt x="16670" y="1726"/>
                  <a:pt x="16670" y="1726"/>
                </a:cubicBezTo>
                <a:cubicBezTo>
                  <a:pt x="15472" y="1057"/>
                  <a:pt x="15472" y="1057"/>
                  <a:pt x="15472" y="1057"/>
                </a:cubicBezTo>
                <a:cubicBezTo>
                  <a:pt x="14157" y="2418"/>
                  <a:pt x="14157" y="2418"/>
                  <a:pt x="14157" y="2418"/>
                </a:cubicBezTo>
                <a:cubicBezTo>
                  <a:pt x="13770" y="2266"/>
                  <a:pt x="13371" y="2125"/>
                  <a:pt x="12948" y="2031"/>
                </a:cubicBezTo>
                <a:cubicBezTo>
                  <a:pt x="12678" y="153"/>
                  <a:pt x="12678" y="153"/>
                  <a:pt x="12678" y="153"/>
                </a:cubicBezTo>
                <a:cubicBezTo>
                  <a:pt x="11317" y="0"/>
                  <a:pt x="11317" y="0"/>
                  <a:pt x="11317" y="0"/>
                </a:cubicBezTo>
                <a:cubicBezTo>
                  <a:pt x="10636" y="1773"/>
                  <a:pt x="10636" y="1773"/>
                  <a:pt x="10636" y="1773"/>
                </a:cubicBezTo>
                <a:cubicBezTo>
                  <a:pt x="10260" y="1773"/>
                  <a:pt x="9873" y="1808"/>
                  <a:pt x="9485" y="1867"/>
                </a:cubicBezTo>
                <a:cubicBezTo>
                  <a:pt x="8523" y="200"/>
                  <a:pt x="8523" y="200"/>
                  <a:pt x="8523" y="200"/>
                </a:cubicBezTo>
                <a:cubicBezTo>
                  <a:pt x="7196" y="575"/>
                  <a:pt x="7196" y="575"/>
                  <a:pt x="7196" y="575"/>
                </a:cubicBezTo>
                <a:cubicBezTo>
                  <a:pt x="7243" y="2500"/>
                  <a:pt x="7243" y="2500"/>
                  <a:pt x="7243" y="2500"/>
                </a:cubicBezTo>
                <a:cubicBezTo>
                  <a:pt x="6856" y="2665"/>
                  <a:pt x="6480" y="2864"/>
                  <a:pt x="6116" y="3076"/>
                </a:cubicBezTo>
                <a:cubicBezTo>
                  <a:pt x="4602" y="1949"/>
                  <a:pt x="4602" y="1949"/>
                  <a:pt x="4602" y="1949"/>
                </a:cubicBezTo>
                <a:cubicBezTo>
                  <a:pt x="3533" y="2806"/>
                  <a:pt x="3533" y="2806"/>
                  <a:pt x="3533" y="2806"/>
                </a:cubicBezTo>
                <a:cubicBezTo>
                  <a:pt x="4297" y="4531"/>
                  <a:pt x="4297" y="4531"/>
                  <a:pt x="4297" y="4531"/>
                </a:cubicBezTo>
                <a:cubicBezTo>
                  <a:pt x="4027" y="4813"/>
                  <a:pt x="3780" y="5107"/>
                  <a:pt x="3557" y="5412"/>
                </a:cubicBezTo>
                <a:cubicBezTo>
                  <a:pt x="1726" y="4930"/>
                  <a:pt x="1726" y="4930"/>
                  <a:pt x="1726" y="4930"/>
                </a:cubicBezTo>
                <a:cubicBezTo>
                  <a:pt x="1045" y="6128"/>
                  <a:pt x="1045" y="6128"/>
                  <a:pt x="1045" y="6128"/>
                </a:cubicBezTo>
                <a:cubicBezTo>
                  <a:pt x="2418" y="7443"/>
                  <a:pt x="2418" y="7443"/>
                  <a:pt x="2418" y="7443"/>
                </a:cubicBezTo>
                <a:cubicBezTo>
                  <a:pt x="2254" y="7842"/>
                  <a:pt x="2125" y="8241"/>
                  <a:pt x="2031" y="8652"/>
                </a:cubicBezTo>
                <a:cubicBezTo>
                  <a:pt x="153" y="8922"/>
                  <a:pt x="153" y="8922"/>
                  <a:pt x="153" y="8922"/>
                </a:cubicBezTo>
                <a:cubicBezTo>
                  <a:pt x="0" y="10295"/>
                  <a:pt x="0" y="10295"/>
                  <a:pt x="0" y="10295"/>
                </a:cubicBezTo>
                <a:cubicBezTo>
                  <a:pt x="1773" y="10964"/>
                  <a:pt x="1773" y="10964"/>
                  <a:pt x="1773" y="10964"/>
                </a:cubicBezTo>
                <a:cubicBezTo>
                  <a:pt x="1773" y="11352"/>
                  <a:pt x="1808" y="11739"/>
                  <a:pt x="1867" y="12115"/>
                </a:cubicBezTo>
                <a:cubicBezTo>
                  <a:pt x="200" y="13089"/>
                  <a:pt x="200" y="13089"/>
                  <a:pt x="200" y="13089"/>
                </a:cubicBezTo>
                <a:cubicBezTo>
                  <a:pt x="575" y="14404"/>
                  <a:pt x="575" y="14404"/>
                  <a:pt x="575" y="14404"/>
                </a:cubicBezTo>
                <a:cubicBezTo>
                  <a:pt x="2489" y="14357"/>
                  <a:pt x="2489" y="14357"/>
                  <a:pt x="2489" y="14357"/>
                </a:cubicBezTo>
                <a:cubicBezTo>
                  <a:pt x="2665" y="14756"/>
                  <a:pt x="2853" y="15132"/>
                  <a:pt x="3076" y="15496"/>
                </a:cubicBezTo>
                <a:cubicBezTo>
                  <a:pt x="1949" y="17010"/>
                  <a:pt x="1949" y="17010"/>
                  <a:pt x="1949" y="17010"/>
                </a:cubicBezTo>
                <a:cubicBezTo>
                  <a:pt x="2806" y="18078"/>
                  <a:pt x="2806" y="18078"/>
                  <a:pt x="2806" y="18078"/>
                </a:cubicBezTo>
                <a:cubicBezTo>
                  <a:pt x="4531" y="17303"/>
                  <a:pt x="4531" y="17303"/>
                  <a:pt x="4531" y="17303"/>
                </a:cubicBezTo>
                <a:cubicBezTo>
                  <a:pt x="4813" y="17573"/>
                  <a:pt x="5107" y="17820"/>
                  <a:pt x="5412" y="18055"/>
                </a:cubicBezTo>
                <a:cubicBezTo>
                  <a:pt x="4930" y="19886"/>
                  <a:pt x="4930" y="19886"/>
                  <a:pt x="4930" y="19886"/>
                </a:cubicBezTo>
                <a:cubicBezTo>
                  <a:pt x="6128" y="20555"/>
                  <a:pt x="6128" y="20555"/>
                  <a:pt x="6128" y="20555"/>
                </a:cubicBezTo>
                <a:cubicBezTo>
                  <a:pt x="7443" y="19193"/>
                  <a:pt x="7443" y="19193"/>
                  <a:pt x="7443" y="19193"/>
                </a:cubicBezTo>
                <a:cubicBezTo>
                  <a:pt x="7830" y="19346"/>
                  <a:pt x="8241" y="19475"/>
                  <a:pt x="8652" y="19581"/>
                </a:cubicBezTo>
                <a:cubicBezTo>
                  <a:pt x="8922" y="21447"/>
                  <a:pt x="8922" y="21447"/>
                  <a:pt x="8922" y="21447"/>
                </a:cubicBezTo>
                <a:cubicBezTo>
                  <a:pt x="10283" y="21600"/>
                  <a:pt x="10283" y="21600"/>
                  <a:pt x="10283" y="21600"/>
                </a:cubicBezTo>
                <a:cubicBezTo>
                  <a:pt x="10964" y="19839"/>
                  <a:pt x="10964" y="19839"/>
                  <a:pt x="10964" y="19839"/>
                </a:cubicBezTo>
                <a:cubicBezTo>
                  <a:pt x="11352" y="19827"/>
                  <a:pt x="11739" y="19804"/>
                  <a:pt x="12115" y="19745"/>
                </a:cubicBezTo>
                <a:cubicBezTo>
                  <a:pt x="13077" y="21400"/>
                  <a:pt x="13077" y="21400"/>
                  <a:pt x="13077" y="21400"/>
                </a:cubicBezTo>
                <a:cubicBezTo>
                  <a:pt x="14404" y="21025"/>
                  <a:pt x="14404" y="21025"/>
                  <a:pt x="14404" y="21025"/>
                </a:cubicBezTo>
                <a:cubicBezTo>
                  <a:pt x="14357" y="19111"/>
                  <a:pt x="14357" y="19111"/>
                  <a:pt x="14357" y="19111"/>
                </a:cubicBezTo>
                <a:cubicBezTo>
                  <a:pt x="14744" y="18947"/>
                  <a:pt x="15132" y="18747"/>
                  <a:pt x="15484" y="18536"/>
                </a:cubicBezTo>
                <a:cubicBezTo>
                  <a:pt x="16998" y="19663"/>
                  <a:pt x="16998" y="19663"/>
                  <a:pt x="16998" y="19663"/>
                </a:cubicBezTo>
                <a:cubicBezTo>
                  <a:pt x="18078" y="18806"/>
                  <a:pt x="18078" y="18806"/>
                  <a:pt x="18078" y="18806"/>
                </a:cubicBezTo>
                <a:cubicBezTo>
                  <a:pt x="17303" y="17080"/>
                  <a:pt x="17303" y="17080"/>
                  <a:pt x="17303" y="17080"/>
                </a:cubicBezTo>
                <a:cubicBezTo>
                  <a:pt x="17573" y="16799"/>
                  <a:pt x="17820" y="16505"/>
                  <a:pt x="18055" y="16200"/>
                </a:cubicBezTo>
                <a:cubicBezTo>
                  <a:pt x="19886" y="16670"/>
                  <a:pt x="19886" y="16670"/>
                  <a:pt x="19886" y="16670"/>
                </a:cubicBezTo>
                <a:cubicBezTo>
                  <a:pt x="20555" y="15472"/>
                  <a:pt x="20555" y="15472"/>
                  <a:pt x="20555" y="15472"/>
                </a:cubicBezTo>
                <a:cubicBezTo>
                  <a:pt x="19193" y="14169"/>
                  <a:pt x="19193" y="14169"/>
                  <a:pt x="19193" y="14169"/>
                </a:cubicBezTo>
                <a:cubicBezTo>
                  <a:pt x="19346" y="13770"/>
                  <a:pt x="19475" y="13371"/>
                  <a:pt x="19581" y="12960"/>
                </a:cubicBezTo>
                <a:lnTo>
                  <a:pt x="21447" y="12678"/>
                </a:lnTo>
                <a:close/>
                <a:moveTo>
                  <a:pt x="12690" y="17491"/>
                </a:moveTo>
                <a:cubicBezTo>
                  <a:pt x="8992" y="18536"/>
                  <a:pt x="5153" y="16388"/>
                  <a:pt x="4109" y="12690"/>
                </a:cubicBezTo>
                <a:cubicBezTo>
                  <a:pt x="3076" y="9004"/>
                  <a:pt x="5224" y="5153"/>
                  <a:pt x="8910" y="4120"/>
                </a:cubicBezTo>
                <a:cubicBezTo>
                  <a:pt x="12608" y="3076"/>
                  <a:pt x="16447" y="5224"/>
                  <a:pt x="17491" y="8922"/>
                </a:cubicBezTo>
                <a:cubicBezTo>
                  <a:pt x="18536" y="12608"/>
                  <a:pt x="16388" y="16447"/>
                  <a:pt x="12690" y="17491"/>
                </a:cubicBezTo>
                <a:close/>
              </a:path>
            </a:pathLst>
          </a:custGeom>
          <a:solidFill>
            <a:srgbClr val="89A14F"/>
          </a:solidFill>
          <a:ln w="12700" cap="flat">
            <a:noFill/>
            <a:miter lim="400000"/>
          </a:ln>
          <a:effectLst/>
        </p:spPr>
        <p:txBody>
          <a:bodyPr lIns="45719" tIns="45719" rIns="45719" bIns="45719"/>
          <a:lstStyle/>
          <a:p>
            <a:pPr>
              <a:defRPr/>
            </a:pPr>
            <a:endParaRPr dirty="0"/>
          </a:p>
        </p:txBody>
      </p:sp>
      <p:sp>
        <p:nvSpPr>
          <p:cNvPr id="4" name="Shape 2190">
            <a:extLst>
              <a:ext uri="{FF2B5EF4-FFF2-40B4-BE49-F238E27FC236}">
                <a16:creationId xmlns:a16="http://schemas.microsoft.com/office/drawing/2014/main" id="{3DE0C74C-A876-444E-A181-0DEFC6812B5B}"/>
              </a:ext>
            </a:extLst>
          </p:cNvPr>
          <p:cNvSpPr/>
          <p:nvPr/>
        </p:nvSpPr>
        <p:spPr>
          <a:xfrm rot="10800000" flipH="1">
            <a:off x="2738439" y="904876"/>
            <a:ext cx="720725" cy="7207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7" y="12678"/>
                </a:moveTo>
                <a:cubicBezTo>
                  <a:pt x="21600" y="11317"/>
                  <a:pt x="21600" y="11317"/>
                  <a:pt x="21600" y="11317"/>
                </a:cubicBezTo>
                <a:cubicBezTo>
                  <a:pt x="19839" y="10636"/>
                  <a:pt x="19839" y="10636"/>
                  <a:pt x="19839" y="10636"/>
                </a:cubicBezTo>
                <a:cubicBezTo>
                  <a:pt x="19827" y="10260"/>
                  <a:pt x="19804" y="9873"/>
                  <a:pt x="19745" y="9485"/>
                </a:cubicBezTo>
                <a:cubicBezTo>
                  <a:pt x="21400" y="8523"/>
                  <a:pt x="21400" y="8523"/>
                  <a:pt x="21400" y="8523"/>
                </a:cubicBezTo>
                <a:cubicBezTo>
                  <a:pt x="21025" y="7208"/>
                  <a:pt x="21025" y="7208"/>
                  <a:pt x="21025" y="7208"/>
                </a:cubicBezTo>
                <a:cubicBezTo>
                  <a:pt x="19111" y="7255"/>
                  <a:pt x="19111" y="7255"/>
                  <a:pt x="19111" y="7255"/>
                </a:cubicBezTo>
                <a:cubicBezTo>
                  <a:pt x="18947" y="6856"/>
                  <a:pt x="18747" y="6480"/>
                  <a:pt x="18524" y="6116"/>
                </a:cubicBezTo>
                <a:cubicBezTo>
                  <a:pt x="19663" y="4602"/>
                  <a:pt x="19663" y="4602"/>
                  <a:pt x="19663" y="4602"/>
                </a:cubicBezTo>
                <a:cubicBezTo>
                  <a:pt x="18806" y="3533"/>
                  <a:pt x="18806" y="3533"/>
                  <a:pt x="18806" y="3533"/>
                </a:cubicBezTo>
                <a:cubicBezTo>
                  <a:pt x="17080" y="4297"/>
                  <a:pt x="17080" y="4297"/>
                  <a:pt x="17080" y="4297"/>
                </a:cubicBezTo>
                <a:cubicBezTo>
                  <a:pt x="16799" y="4038"/>
                  <a:pt x="16505" y="3780"/>
                  <a:pt x="16188" y="3557"/>
                </a:cubicBezTo>
                <a:cubicBezTo>
                  <a:pt x="16670" y="1726"/>
                  <a:pt x="16670" y="1726"/>
                  <a:pt x="16670" y="1726"/>
                </a:cubicBezTo>
                <a:cubicBezTo>
                  <a:pt x="15472" y="1057"/>
                  <a:pt x="15472" y="1057"/>
                  <a:pt x="15472" y="1057"/>
                </a:cubicBezTo>
                <a:cubicBezTo>
                  <a:pt x="14157" y="2418"/>
                  <a:pt x="14157" y="2418"/>
                  <a:pt x="14157" y="2418"/>
                </a:cubicBezTo>
                <a:cubicBezTo>
                  <a:pt x="13770" y="2266"/>
                  <a:pt x="13371" y="2125"/>
                  <a:pt x="12948" y="2031"/>
                </a:cubicBezTo>
                <a:cubicBezTo>
                  <a:pt x="12678" y="153"/>
                  <a:pt x="12678" y="153"/>
                  <a:pt x="12678" y="153"/>
                </a:cubicBezTo>
                <a:cubicBezTo>
                  <a:pt x="11317" y="0"/>
                  <a:pt x="11317" y="0"/>
                  <a:pt x="11317" y="0"/>
                </a:cubicBezTo>
                <a:cubicBezTo>
                  <a:pt x="10636" y="1773"/>
                  <a:pt x="10636" y="1773"/>
                  <a:pt x="10636" y="1773"/>
                </a:cubicBezTo>
                <a:cubicBezTo>
                  <a:pt x="10260" y="1773"/>
                  <a:pt x="9873" y="1808"/>
                  <a:pt x="9485" y="1867"/>
                </a:cubicBezTo>
                <a:cubicBezTo>
                  <a:pt x="8523" y="200"/>
                  <a:pt x="8523" y="200"/>
                  <a:pt x="8523" y="200"/>
                </a:cubicBezTo>
                <a:cubicBezTo>
                  <a:pt x="7196" y="575"/>
                  <a:pt x="7196" y="575"/>
                  <a:pt x="7196" y="575"/>
                </a:cubicBezTo>
                <a:cubicBezTo>
                  <a:pt x="7243" y="2500"/>
                  <a:pt x="7243" y="2500"/>
                  <a:pt x="7243" y="2500"/>
                </a:cubicBezTo>
                <a:cubicBezTo>
                  <a:pt x="6856" y="2665"/>
                  <a:pt x="6480" y="2864"/>
                  <a:pt x="6116" y="3076"/>
                </a:cubicBezTo>
                <a:cubicBezTo>
                  <a:pt x="4602" y="1949"/>
                  <a:pt x="4602" y="1949"/>
                  <a:pt x="4602" y="1949"/>
                </a:cubicBezTo>
                <a:cubicBezTo>
                  <a:pt x="3533" y="2806"/>
                  <a:pt x="3533" y="2806"/>
                  <a:pt x="3533" y="2806"/>
                </a:cubicBezTo>
                <a:cubicBezTo>
                  <a:pt x="4297" y="4531"/>
                  <a:pt x="4297" y="4531"/>
                  <a:pt x="4297" y="4531"/>
                </a:cubicBezTo>
                <a:cubicBezTo>
                  <a:pt x="4027" y="4813"/>
                  <a:pt x="3780" y="5107"/>
                  <a:pt x="3557" y="5412"/>
                </a:cubicBezTo>
                <a:cubicBezTo>
                  <a:pt x="1726" y="4930"/>
                  <a:pt x="1726" y="4930"/>
                  <a:pt x="1726" y="4930"/>
                </a:cubicBezTo>
                <a:cubicBezTo>
                  <a:pt x="1045" y="6128"/>
                  <a:pt x="1045" y="6128"/>
                  <a:pt x="1045" y="6128"/>
                </a:cubicBezTo>
                <a:cubicBezTo>
                  <a:pt x="2418" y="7443"/>
                  <a:pt x="2418" y="7443"/>
                  <a:pt x="2418" y="7443"/>
                </a:cubicBezTo>
                <a:cubicBezTo>
                  <a:pt x="2254" y="7842"/>
                  <a:pt x="2125" y="8241"/>
                  <a:pt x="2031" y="8652"/>
                </a:cubicBezTo>
                <a:cubicBezTo>
                  <a:pt x="153" y="8922"/>
                  <a:pt x="153" y="8922"/>
                  <a:pt x="153" y="8922"/>
                </a:cubicBezTo>
                <a:cubicBezTo>
                  <a:pt x="0" y="10295"/>
                  <a:pt x="0" y="10295"/>
                  <a:pt x="0" y="10295"/>
                </a:cubicBezTo>
                <a:cubicBezTo>
                  <a:pt x="1773" y="10964"/>
                  <a:pt x="1773" y="10964"/>
                  <a:pt x="1773" y="10964"/>
                </a:cubicBezTo>
                <a:cubicBezTo>
                  <a:pt x="1773" y="11352"/>
                  <a:pt x="1808" y="11739"/>
                  <a:pt x="1867" y="12115"/>
                </a:cubicBezTo>
                <a:cubicBezTo>
                  <a:pt x="200" y="13089"/>
                  <a:pt x="200" y="13089"/>
                  <a:pt x="200" y="13089"/>
                </a:cubicBezTo>
                <a:cubicBezTo>
                  <a:pt x="575" y="14404"/>
                  <a:pt x="575" y="14404"/>
                  <a:pt x="575" y="14404"/>
                </a:cubicBezTo>
                <a:cubicBezTo>
                  <a:pt x="2489" y="14357"/>
                  <a:pt x="2489" y="14357"/>
                  <a:pt x="2489" y="14357"/>
                </a:cubicBezTo>
                <a:cubicBezTo>
                  <a:pt x="2665" y="14756"/>
                  <a:pt x="2853" y="15132"/>
                  <a:pt x="3076" y="15496"/>
                </a:cubicBezTo>
                <a:cubicBezTo>
                  <a:pt x="1949" y="17010"/>
                  <a:pt x="1949" y="17010"/>
                  <a:pt x="1949" y="17010"/>
                </a:cubicBezTo>
                <a:cubicBezTo>
                  <a:pt x="2806" y="18078"/>
                  <a:pt x="2806" y="18078"/>
                  <a:pt x="2806" y="18078"/>
                </a:cubicBezTo>
                <a:cubicBezTo>
                  <a:pt x="4531" y="17303"/>
                  <a:pt x="4531" y="17303"/>
                  <a:pt x="4531" y="17303"/>
                </a:cubicBezTo>
                <a:cubicBezTo>
                  <a:pt x="4813" y="17573"/>
                  <a:pt x="5107" y="17820"/>
                  <a:pt x="5412" y="18055"/>
                </a:cubicBezTo>
                <a:cubicBezTo>
                  <a:pt x="4930" y="19886"/>
                  <a:pt x="4930" y="19886"/>
                  <a:pt x="4930" y="19886"/>
                </a:cubicBezTo>
                <a:cubicBezTo>
                  <a:pt x="6128" y="20555"/>
                  <a:pt x="6128" y="20555"/>
                  <a:pt x="6128" y="20555"/>
                </a:cubicBezTo>
                <a:cubicBezTo>
                  <a:pt x="7443" y="19193"/>
                  <a:pt x="7443" y="19193"/>
                  <a:pt x="7443" y="19193"/>
                </a:cubicBezTo>
                <a:cubicBezTo>
                  <a:pt x="7830" y="19346"/>
                  <a:pt x="8241" y="19475"/>
                  <a:pt x="8652" y="19581"/>
                </a:cubicBezTo>
                <a:cubicBezTo>
                  <a:pt x="8922" y="21447"/>
                  <a:pt x="8922" y="21447"/>
                  <a:pt x="8922" y="21447"/>
                </a:cubicBezTo>
                <a:cubicBezTo>
                  <a:pt x="10283" y="21600"/>
                  <a:pt x="10283" y="21600"/>
                  <a:pt x="10283" y="21600"/>
                </a:cubicBezTo>
                <a:cubicBezTo>
                  <a:pt x="10964" y="19839"/>
                  <a:pt x="10964" y="19839"/>
                  <a:pt x="10964" y="19839"/>
                </a:cubicBezTo>
                <a:cubicBezTo>
                  <a:pt x="11352" y="19827"/>
                  <a:pt x="11739" y="19804"/>
                  <a:pt x="12115" y="19745"/>
                </a:cubicBezTo>
                <a:cubicBezTo>
                  <a:pt x="13077" y="21400"/>
                  <a:pt x="13077" y="21400"/>
                  <a:pt x="13077" y="21400"/>
                </a:cubicBezTo>
                <a:cubicBezTo>
                  <a:pt x="14404" y="21025"/>
                  <a:pt x="14404" y="21025"/>
                  <a:pt x="14404" y="21025"/>
                </a:cubicBezTo>
                <a:cubicBezTo>
                  <a:pt x="14357" y="19111"/>
                  <a:pt x="14357" y="19111"/>
                  <a:pt x="14357" y="19111"/>
                </a:cubicBezTo>
                <a:cubicBezTo>
                  <a:pt x="14744" y="18947"/>
                  <a:pt x="15132" y="18747"/>
                  <a:pt x="15484" y="18536"/>
                </a:cubicBezTo>
                <a:cubicBezTo>
                  <a:pt x="16998" y="19663"/>
                  <a:pt x="16998" y="19663"/>
                  <a:pt x="16998" y="19663"/>
                </a:cubicBezTo>
                <a:cubicBezTo>
                  <a:pt x="18078" y="18806"/>
                  <a:pt x="18078" y="18806"/>
                  <a:pt x="18078" y="18806"/>
                </a:cubicBezTo>
                <a:cubicBezTo>
                  <a:pt x="17303" y="17080"/>
                  <a:pt x="17303" y="17080"/>
                  <a:pt x="17303" y="17080"/>
                </a:cubicBezTo>
                <a:cubicBezTo>
                  <a:pt x="17573" y="16799"/>
                  <a:pt x="17820" y="16505"/>
                  <a:pt x="18055" y="16200"/>
                </a:cubicBezTo>
                <a:cubicBezTo>
                  <a:pt x="19886" y="16670"/>
                  <a:pt x="19886" y="16670"/>
                  <a:pt x="19886" y="16670"/>
                </a:cubicBezTo>
                <a:cubicBezTo>
                  <a:pt x="20555" y="15472"/>
                  <a:pt x="20555" y="15472"/>
                  <a:pt x="20555" y="15472"/>
                </a:cubicBezTo>
                <a:cubicBezTo>
                  <a:pt x="19193" y="14169"/>
                  <a:pt x="19193" y="14169"/>
                  <a:pt x="19193" y="14169"/>
                </a:cubicBezTo>
                <a:cubicBezTo>
                  <a:pt x="19346" y="13770"/>
                  <a:pt x="19475" y="13371"/>
                  <a:pt x="19581" y="12960"/>
                </a:cubicBezTo>
                <a:lnTo>
                  <a:pt x="21447" y="12678"/>
                </a:lnTo>
                <a:close/>
                <a:moveTo>
                  <a:pt x="12690" y="17491"/>
                </a:moveTo>
                <a:cubicBezTo>
                  <a:pt x="8992" y="18536"/>
                  <a:pt x="5153" y="16388"/>
                  <a:pt x="4109" y="12690"/>
                </a:cubicBezTo>
                <a:cubicBezTo>
                  <a:pt x="3076" y="9004"/>
                  <a:pt x="5224" y="5153"/>
                  <a:pt x="8910" y="4120"/>
                </a:cubicBezTo>
                <a:cubicBezTo>
                  <a:pt x="12608" y="3076"/>
                  <a:pt x="16447" y="5224"/>
                  <a:pt x="17491" y="8922"/>
                </a:cubicBezTo>
                <a:cubicBezTo>
                  <a:pt x="18536" y="12608"/>
                  <a:pt x="16388" y="16447"/>
                  <a:pt x="12690" y="17491"/>
                </a:cubicBezTo>
                <a:close/>
              </a:path>
            </a:pathLst>
          </a:custGeom>
          <a:solidFill>
            <a:srgbClr val="E4E4E4"/>
          </a:solidFill>
          <a:ln w="12700" cap="flat">
            <a:noFill/>
            <a:miter lim="400000"/>
          </a:ln>
          <a:effectLst/>
        </p:spPr>
        <p:txBody>
          <a:bodyPr lIns="45719" tIns="45719" rIns="45719" bIns="45719"/>
          <a:lstStyle/>
          <a:p>
            <a:pPr>
              <a:defRPr/>
            </a:pPr>
            <a:endParaRPr dirty="0"/>
          </a:p>
        </p:txBody>
      </p:sp>
      <p:sp>
        <p:nvSpPr>
          <p:cNvPr id="5" name="Shape 2190">
            <a:extLst>
              <a:ext uri="{FF2B5EF4-FFF2-40B4-BE49-F238E27FC236}">
                <a16:creationId xmlns:a16="http://schemas.microsoft.com/office/drawing/2014/main" id="{257BF6FC-9AB7-D14F-A145-14CE0AEB4511}"/>
              </a:ext>
            </a:extLst>
          </p:cNvPr>
          <p:cNvSpPr/>
          <p:nvPr/>
        </p:nvSpPr>
        <p:spPr>
          <a:xfrm rot="10800000" flipH="1">
            <a:off x="2738438" y="2619375"/>
            <a:ext cx="863600" cy="863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7" y="12678"/>
                </a:moveTo>
                <a:cubicBezTo>
                  <a:pt x="21600" y="11317"/>
                  <a:pt x="21600" y="11317"/>
                  <a:pt x="21600" y="11317"/>
                </a:cubicBezTo>
                <a:cubicBezTo>
                  <a:pt x="19839" y="10636"/>
                  <a:pt x="19839" y="10636"/>
                  <a:pt x="19839" y="10636"/>
                </a:cubicBezTo>
                <a:cubicBezTo>
                  <a:pt x="19827" y="10260"/>
                  <a:pt x="19804" y="9873"/>
                  <a:pt x="19745" y="9485"/>
                </a:cubicBezTo>
                <a:cubicBezTo>
                  <a:pt x="21400" y="8523"/>
                  <a:pt x="21400" y="8523"/>
                  <a:pt x="21400" y="8523"/>
                </a:cubicBezTo>
                <a:cubicBezTo>
                  <a:pt x="21025" y="7208"/>
                  <a:pt x="21025" y="7208"/>
                  <a:pt x="21025" y="7208"/>
                </a:cubicBezTo>
                <a:cubicBezTo>
                  <a:pt x="19111" y="7255"/>
                  <a:pt x="19111" y="7255"/>
                  <a:pt x="19111" y="7255"/>
                </a:cubicBezTo>
                <a:cubicBezTo>
                  <a:pt x="18947" y="6856"/>
                  <a:pt x="18747" y="6480"/>
                  <a:pt x="18524" y="6116"/>
                </a:cubicBezTo>
                <a:cubicBezTo>
                  <a:pt x="19663" y="4602"/>
                  <a:pt x="19663" y="4602"/>
                  <a:pt x="19663" y="4602"/>
                </a:cubicBezTo>
                <a:cubicBezTo>
                  <a:pt x="18806" y="3533"/>
                  <a:pt x="18806" y="3533"/>
                  <a:pt x="18806" y="3533"/>
                </a:cubicBezTo>
                <a:cubicBezTo>
                  <a:pt x="17080" y="4297"/>
                  <a:pt x="17080" y="4297"/>
                  <a:pt x="17080" y="4297"/>
                </a:cubicBezTo>
                <a:cubicBezTo>
                  <a:pt x="16799" y="4038"/>
                  <a:pt x="16505" y="3780"/>
                  <a:pt x="16188" y="3557"/>
                </a:cubicBezTo>
                <a:cubicBezTo>
                  <a:pt x="16670" y="1726"/>
                  <a:pt x="16670" y="1726"/>
                  <a:pt x="16670" y="1726"/>
                </a:cubicBezTo>
                <a:cubicBezTo>
                  <a:pt x="15472" y="1057"/>
                  <a:pt x="15472" y="1057"/>
                  <a:pt x="15472" y="1057"/>
                </a:cubicBezTo>
                <a:cubicBezTo>
                  <a:pt x="14157" y="2418"/>
                  <a:pt x="14157" y="2418"/>
                  <a:pt x="14157" y="2418"/>
                </a:cubicBezTo>
                <a:cubicBezTo>
                  <a:pt x="13770" y="2266"/>
                  <a:pt x="13371" y="2125"/>
                  <a:pt x="12948" y="2031"/>
                </a:cubicBezTo>
                <a:cubicBezTo>
                  <a:pt x="12678" y="153"/>
                  <a:pt x="12678" y="153"/>
                  <a:pt x="12678" y="153"/>
                </a:cubicBezTo>
                <a:cubicBezTo>
                  <a:pt x="11317" y="0"/>
                  <a:pt x="11317" y="0"/>
                  <a:pt x="11317" y="0"/>
                </a:cubicBezTo>
                <a:cubicBezTo>
                  <a:pt x="10636" y="1773"/>
                  <a:pt x="10636" y="1773"/>
                  <a:pt x="10636" y="1773"/>
                </a:cubicBezTo>
                <a:cubicBezTo>
                  <a:pt x="10260" y="1773"/>
                  <a:pt x="9873" y="1808"/>
                  <a:pt x="9485" y="1867"/>
                </a:cubicBezTo>
                <a:cubicBezTo>
                  <a:pt x="8523" y="200"/>
                  <a:pt x="8523" y="200"/>
                  <a:pt x="8523" y="200"/>
                </a:cubicBezTo>
                <a:cubicBezTo>
                  <a:pt x="7196" y="575"/>
                  <a:pt x="7196" y="575"/>
                  <a:pt x="7196" y="575"/>
                </a:cubicBezTo>
                <a:cubicBezTo>
                  <a:pt x="7243" y="2500"/>
                  <a:pt x="7243" y="2500"/>
                  <a:pt x="7243" y="2500"/>
                </a:cubicBezTo>
                <a:cubicBezTo>
                  <a:pt x="6856" y="2665"/>
                  <a:pt x="6480" y="2864"/>
                  <a:pt x="6116" y="3076"/>
                </a:cubicBezTo>
                <a:cubicBezTo>
                  <a:pt x="4602" y="1949"/>
                  <a:pt x="4602" y="1949"/>
                  <a:pt x="4602" y="1949"/>
                </a:cubicBezTo>
                <a:cubicBezTo>
                  <a:pt x="3533" y="2806"/>
                  <a:pt x="3533" y="2806"/>
                  <a:pt x="3533" y="2806"/>
                </a:cubicBezTo>
                <a:cubicBezTo>
                  <a:pt x="4297" y="4531"/>
                  <a:pt x="4297" y="4531"/>
                  <a:pt x="4297" y="4531"/>
                </a:cubicBezTo>
                <a:cubicBezTo>
                  <a:pt x="4027" y="4813"/>
                  <a:pt x="3780" y="5107"/>
                  <a:pt x="3557" y="5412"/>
                </a:cubicBezTo>
                <a:cubicBezTo>
                  <a:pt x="1726" y="4930"/>
                  <a:pt x="1726" y="4930"/>
                  <a:pt x="1726" y="4930"/>
                </a:cubicBezTo>
                <a:cubicBezTo>
                  <a:pt x="1045" y="6128"/>
                  <a:pt x="1045" y="6128"/>
                  <a:pt x="1045" y="6128"/>
                </a:cubicBezTo>
                <a:cubicBezTo>
                  <a:pt x="2418" y="7443"/>
                  <a:pt x="2418" y="7443"/>
                  <a:pt x="2418" y="7443"/>
                </a:cubicBezTo>
                <a:cubicBezTo>
                  <a:pt x="2254" y="7842"/>
                  <a:pt x="2125" y="8241"/>
                  <a:pt x="2031" y="8652"/>
                </a:cubicBezTo>
                <a:cubicBezTo>
                  <a:pt x="153" y="8922"/>
                  <a:pt x="153" y="8922"/>
                  <a:pt x="153" y="8922"/>
                </a:cubicBezTo>
                <a:cubicBezTo>
                  <a:pt x="0" y="10295"/>
                  <a:pt x="0" y="10295"/>
                  <a:pt x="0" y="10295"/>
                </a:cubicBezTo>
                <a:cubicBezTo>
                  <a:pt x="1773" y="10964"/>
                  <a:pt x="1773" y="10964"/>
                  <a:pt x="1773" y="10964"/>
                </a:cubicBezTo>
                <a:cubicBezTo>
                  <a:pt x="1773" y="11352"/>
                  <a:pt x="1808" y="11739"/>
                  <a:pt x="1867" y="12115"/>
                </a:cubicBezTo>
                <a:cubicBezTo>
                  <a:pt x="200" y="13089"/>
                  <a:pt x="200" y="13089"/>
                  <a:pt x="200" y="13089"/>
                </a:cubicBezTo>
                <a:cubicBezTo>
                  <a:pt x="575" y="14404"/>
                  <a:pt x="575" y="14404"/>
                  <a:pt x="575" y="14404"/>
                </a:cubicBezTo>
                <a:cubicBezTo>
                  <a:pt x="2489" y="14357"/>
                  <a:pt x="2489" y="14357"/>
                  <a:pt x="2489" y="14357"/>
                </a:cubicBezTo>
                <a:cubicBezTo>
                  <a:pt x="2665" y="14756"/>
                  <a:pt x="2853" y="15132"/>
                  <a:pt x="3076" y="15496"/>
                </a:cubicBezTo>
                <a:cubicBezTo>
                  <a:pt x="1949" y="17010"/>
                  <a:pt x="1949" y="17010"/>
                  <a:pt x="1949" y="17010"/>
                </a:cubicBezTo>
                <a:cubicBezTo>
                  <a:pt x="2806" y="18078"/>
                  <a:pt x="2806" y="18078"/>
                  <a:pt x="2806" y="18078"/>
                </a:cubicBezTo>
                <a:cubicBezTo>
                  <a:pt x="4531" y="17303"/>
                  <a:pt x="4531" y="17303"/>
                  <a:pt x="4531" y="17303"/>
                </a:cubicBezTo>
                <a:cubicBezTo>
                  <a:pt x="4813" y="17573"/>
                  <a:pt x="5107" y="17820"/>
                  <a:pt x="5412" y="18055"/>
                </a:cubicBezTo>
                <a:cubicBezTo>
                  <a:pt x="4930" y="19886"/>
                  <a:pt x="4930" y="19886"/>
                  <a:pt x="4930" y="19886"/>
                </a:cubicBezTo>
                <a:cubicBezTo>
                  <a:pt x="6128" y="20555"/>
                  <a:pt x="6128" y="20555"/>
                  <a:pt x="6128" y="20555"/>
                </a:cubicBezTo>
                <a:cubicBezTo>
                  <a:pt x="7443" y="19193"/>
                  <a:pt x="7443" y="19193"/>
                  <a:pt x="7443" y="19193"/>
                </a:cubicBezTo>
                <a:cubicBezTo>
                  <a:pt x="7830" y="19346"/>
                  <a:pt x="8241" y="19475"/>
                  <a:pt x="8652" y="19581"/>
                </a:cubicBezTo>
                <a:cubicBezTo>
                  <a:pt x="8922" y="21447"/>
                  <a:pt x="8922" y="21447"/>
                  <a:pt x="8922" y="21447"/>
                </a:cubicBezTo>
                <a:cubicBezTo>
                  <a:pt x="10283" y="21600"/>
                  <a:pt x="10283" y="21600"/>
                  <a:pt x="10283" y="21600"/>
                </a:cubicBezTo>
                <a:cubicBezTo>
                  <a:pt x="10964" y="19839"/>
                  <a:pt x="10964" y="19839"/>
                  <a:pt x="10964" y="19839"/>
                </a:cubicBezTo>
                <a:cubicBezTo>
                  <a:pt x="11352" y="19827"/>
                  <a:pt x="11739" y="19804"/>
                  <a:pt x="12115" y="19745"/>
                </a:cubicBezTo>
                <a:cubicBezTo>
                  <a:pt x="13077" y="21400"/>
                  <a:pt x="13077" y="21400"/>
                  <a:pt x="13077" y="21400"/>
                </a:cubicBezTo>
                <a:cubicBezTo>
                  <a:pt x="14404" y="21025"/>
                  <a:pt x="14404" y="21025"/>
                  <a:pt x="14404" y="21025"/>
                </a:cubicBezTo>
                <a:cubicBezTo>
                  <a:pt x="14357" y="19111"/>
                  <a:pt x="14357" y="19111"/>
                  <a:pt x="14357" y="19111"/>
                </a:cubicBezTo>
                <a:cubicBezTo>
                  <a:pt x="14744" y="18947"/>
                  <a:pt x="15132" y="18747"/>
                  <a:pt x="15484" y="18536"/>
                </a:cubicBezTo>
                <a:cubicBezTo>
                  <a:pt x="16998" y="19663"/>
                  <a:pt x="16998" y="19663"/>
                  <a:pt x="16998" y="19663"/>
                </a:cubicBezTo>
                <a:cubicBezTo>
                  <a:pt x="18078" y="18806"/>
                  <a:pt x="18078" y="18806"/>
                  <a:pt x="18078" y="18806"/>
                </a:cubicBezTo>
                <a:cubicBezTo>
                  <a:pt x="17303" y="17080"/>
                  <a:pt x="17303" y="17080"/>
                  <a:pt x="17303" y="17080"/>
                </a:cubicBezTo>
                <a:cubicBezTo>
                  <a:pt x="17573" y="16799"/>
                  <a:pt x="17820" y="16505"/>
                  <a:pt x="18055" y="16200"/>
                </a:cubicBezTo>
                <a:cubicBezTo>
                  <a:pt x="19886" y="16670"/>
                  <a:pt x="19886" y="16670"/>
                  <a:pt x="19886" y="16670"/>
                </a:cubicBezTo>
                <a:cubicBezTo>
                  <a:pt x="20555" y="15472"/>
                  <a:pt x="20555" y="15472"/>
                  <a:pt x="20555" y="15472"/>
                </a:cubicBezTo>
                <a:cubicBezTo>
                  <a:pt x="19193" y="14169"/>
                  <a:pt x="19193" y="14169"/>
                  <a:pt x="19193" y="14169"/>
                </a:cubicBezTo>
                <a:cubicBezTo>
                  <a:pt x="19346" y="13770"/>
                  <a:pt x="19475" y="13371"/>
                  <a:pt x="19581" y="12960"/>
                </a:cubicBezTo>
                <a:lnTo>
                  <a:pt x="21447" y="12678"/>
                </a:lnTo>
                <a:close/>
                <a:moveTo>
                  <a:pt x="12690" y="17491"/>
                </a:moveTo>
                <a:cubicBezTo>
                  <a:pt x="8992" y="18536"/>
                  <a:pt x="5153" y="16388"/>
                  <a:pt x="4109" y="12690"/>
                </a:cubicBezTo>
                <a:cubicBezTo>
                  <a:pt x="3076" y="9004"/>
                  <a:pt x="5224" y="5153"/>
                  <a:pt x="8910" y="4120"/>
                </a:cubicBezTo>
                <a:cubicBezTo>
                  <a:pt x="12608" y="3076"/>
                  <a:pt x="16447" y="5224"/>
                  <a:pt x="17491" y="8922"/>
                </a:cubicBezTo>
                <a:cubicBezTo>
                  <a:pt x="18536" y="12608"/>
                  <a:pt x="16388" y="16447"/>
                  <a:pt x="12690" y="17491"/>
                </a:cubicBezTo>
                <a:close/>
              </a:path>
            </a:pathLst>
          </a:custGeom>
          <a:solidFill>
            <a:srgbClr val="9F3D34"/>
          </a:solidFill>
          <a:ln w="12700" cap="flat">
            <a:noFill/>
            <a:miter lim="400000"/>
          </a:ln>
          <a:effectLst/>
        </p:spPr>
        <p:txBody>
          <a:bodyPr lIns="45719" tIns="45719" rIns="45719" bIns="45719"/>
          <a:lstStyle/>
          <a:p>
            <a:pPr>
              <a:defRPr/>
            </a:pPr>
            <a:endParaRPr dirty="0"/>
          </a:p>
        </p:txBody>
      </p:sp>
      <p:sp>
        <p:nvSpPr>
          <p:cNvPr id="6" name="Shape 11">
            <a:extLst>
              <a:ext uri="{FF2B5EF4-FFF2-40B4-BE49-F238E27FC236}">
                <a16:creationId xmlns:a16="http://schemas.microsoft.com/office/drawing/2014/main" id="{C46BCDC5-D2EB-EC42-BE47-17B8FA53F972}"/>
              </a:ext>
            </a:extLst>
          </p:cNvPr>
          <p:cNvSpPr/>
          <p:nvPr/>
        </p:nvSpPr>
        <p:spPr>
          <a:xfrm rot="19933226">
            <a:off x="1725614" y="1606551"/>
            <a:ext cx="1152525" cy="1152525"/>
          </a:xfrm>
          <a:prstGeom prst="gear9">
            <a:avLst>
              <a:gd name="adj1" fmla="val 12347"/>
              <a:gd name="adj2" fmla="val 1763"/>
            </a:avLst>
          </a:prstGeom>
          <a:solidFill>
            <a:srgbClr val="1AB49C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Shape 13">
            <a:extLst>
              <a:ext uri="{FF2B5EF4-FFF2-40B4-BE49-F238E27FC236}">
                <a16:creationId xmlns:a16="http://schemas.microsoft.com/office/drawing/2014/main" id="{5057F873-2012-6B48-8F38-DE6A5D5099A8}"/>
              </a:ext>
            </a:extLst>
          </p:cNvPr>
          <p:cNvSpPr/>
          <p:nvPr/>
        </p:nvSpPr>
        <p:spPr>
          <a:xfrm>
            <a:off x="3952876" y="2262188"/>
            <a:ext cx="900113" cy="900112"/>
          </a:xfrm>
          <a:prstGeom prst="gear9">
            <a:avLst>
              <a:gd name="adj1" fmla="val 12347"/>
              <a:gd name="adj2" fmla="val 1763"/>
            </a:avLst>
          </a:prstGeom>
          <a:solidFill>
            <a:srgbClr val="91969A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Shape 3420">
            <a:extLst>
              <a:ext uri="{FF2B5EF4-FFF2-40B4-BE49-F238E27FC236}">
                <a16:creationId xmlns:a16="http://schemas.microsoft.com/office/drawing/2014/main" id="{56646F3D-1EB7-0F49-A0FB-F6728E3F0D68}"/>
              </a:ext>
            </a:extLst>
          </p:cNvPr>
          <p:cNvSpPr/>
          <p:nvPr/>
        </p:nvSpPr>
        <p:spPr>
          <a:xfrm>
            <a:off x="1809750" y="2833689"/>
            <a:ext cx="865188" cy="8651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885" y="18154"/>
                </a:moveTo>
                <a:cubicBezTo>
                  <a:pt x="15212" y="17860"/>
                  <a:pt x="14498" y="17860"/>
                  <a:pt x="13868" y="18154"/>
                </a:cubicBezTo>
                <a:cubicBezTo>
                  <a:pt x="12775" y="18574"/>
                  <a:pt x="12145" y="19625"/>
                  <a:pt x="12229" y="20760"/>
                </a:cubicBezTo>
                <a:cubicBezTo>
                  <a:pt x="12271" y="21012"/>
                  <a:pt x="12313" y="21264"/>
                  <a:pt x="12397" y="21474"/>
                </a:cubicBezTo>
                <a:cubicBezTo>
                  <a:pt x="11851" y="21558"/>
                  <a:pt x="11346" y="21600"/>
                  <a:pt x="10800" y="21600"/>
                </a:cubicBezTo>
                <a:cubicBezTo>
                  <a:pt x="10800" y="21600"/>
                  <a:pt x="10800" y="21600"/>
                  <a:pt x="10800" y="21600"/>
                </a:cubicBezTo>
                <a:cubicBezTo>
                  <a:pt x="10296" y="21600"/>
                  <a:pt x="9749" y="21558"/>
                  <a:pt x="9245" y="21474"/>
                </a:cubicBezTo>
                <a:cubicBezTo>
                  <a:pt x="9455" y="20844"/>
                  <a:pt x="9455" y="20171"/>
                  <a:pt x="9203" y="19541"/>
                </a:cubicBezTo>
                <a:cubicBezTo>
                  <a:pt x="8909" y="18911"/>
                  <a:pt x="8405" y="18406"/>
                  <a:pt x="7774" y="18154"/>
                </a:cubicBezTo>
                <a:cubicBezTo>
                  <a:pt x="7102" y="17860"/>
                  <a:pt x="6388" y="17860"/>
                  <a:pt x="5757" y="18154"/>
                </a:cubicBezTo>
                <a:cubicBezTo>
                  <a:pt x="5379" y="18280"/>
                  <a:pt x="5043" y="18532"/>
                  <a:pt x="4749" y="18868"/>
                </a:cubicBezTo>
                <a:cubicBezTo>
                  <a:pt x="4581" y="19037"/>
                  <a:pt x="4454" y="19247"/>
                  <a:pt x="4370" y="19457"/>
                </a:cubicBezTo>
                <a:cubicBezTo>
                  <a:pt x="3950" y="19163"/>
                  <a:pt x="3530" y="18826"/>
                  <a:pt x="3152" y="18448"/>
                </a:cubicBezTo>
                <a:cubicBezTo>
                  <a:pt x="3152" y="18448"/>
                  <a:pt x="3152" y="18448"/>
                  <a:pt x="3152" y="18448"/>
                </a:cubicBezTo>
                <a:cubicBezTo>
                  <a:pt x="2774" y="18070"/>
                  <a:pt x="2437" y="17650"/>
                  <a:pt x="2143" y="17230"/>
                </a:cubicBezTo>
                <a:cubicBezTo>
                  <a:pt x="2732" y="16977"/>
                  <a:pt x="3194" y="16473"/>
                  <a:pt x="3488" y="15843"/>
                </a:cubicBezTo>
                <a:cubicBezTo>
                  <a:pt x="3740" y="15212"/>
                  <a:pt x="3740" y="14498"/>
                  <a:pt x="3488" y="13826"/>
                </a:cubicBezTo>
                <a:cubicBezTo>
                  <a:pt x="3026" y="12775"/>
                  <a:pt x="1975" y="12145"/>
                  <a:pt x="840" y="12229"/>
                </a:cubicBezTo>
                <a:cubicBezTo>
                  <a:pt x="588" y="12229"/>
                  <a:pt x="336" y="12271"/>
                  <a:pt x="126" y="12355"/>
                </a:cubicBezTo>
                <a:cubicBezTo>
                  <a:pt x="42" y="11851"/>
                  <a:pt x="0" y="11346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10254"/>
                  <a:pt x="42" y="9749"/>
                  <a:pt x="126" y="9203"/>
                </a:cubicBezTo>
                <a:cubicBezTo>
                  <a:pt x="756" y="9455"/>
                  <a:pt x="1429" y="9455"/>
                  <a:pt x="2059" y="9203"/>
                </a:cubicBezTo>
                <a:cubicBezTo>
                  <a:pt x="2689" y="8909"/>
                  <a:pt x="3194" y="8405"/>
                  <a:pt x="3488" y="7774"/>
                </a:cubicBezTo>
                <a:cubicBezTo>
                  <a:pt x="3908" y="6682"/>
                  <a:pt x="3614" y="5505"/>
                  <a:pt x="2732" y="4749"/>
                </a:cubicBezTo>
                <a:cubicBezTo>
                  <a:pt x="2563" y="4581"/>
                  <a:pt x="2353" y="4454"/>
                  <a:pt x="2143" y="4370"/>
                </a:cubicBezTo>
                <a:cubicBezTo>
                  <a:pt x="2437" y="3908"/>
                  <a:pt x="2774" y="3530"/>
                  <a:pt x="3152" y="3152"/>
                </a:cubicBezTo>
                <a:cubicBezTo>
                  <a:pt x="3152" y="3152"/>
                  <a:pt x="3152" y="3152"/>
                  <a:pt x="3152" y="3152"/>
                </a:cubicBezTo>
                <a:cubicBezTo>
                  <a:pt x="3530" y="2774"/>
                  <a:pt x="3950" y="2437"/>
                  <a:pt x="4370" y="2101"/>
                </a:cubicBezTo>
                <a:cubicBezTo>
                  <a:pt x="4623" y="2732"/>
                  <a:pt x="5127" y="3194"/>
                  <a:pt x="5757" y="3446"/>
                </a:cubicBezTo>
                <a:cubicBezTo>
                  <a:pt x="5925" y="3530"/>
                  <a:pt x="6093" y="3572"/>
                  <a:pt x="6261" y="3614"/>
                </a:cubicBezTo>
                <a:cubicBezTo>
                  <a:pt x="6766" y="3698"/>
                  <a:pt x="7270" y="3656"/>
                  <a:pt x="7774" y="3446"/>
                </a:cubicBezTo>
                <a:cubicBezTo>
                  <a:pt x="7774" y="3446"/>
                  <a:pt x="7774" y="3446"/>
                  <a:pt x="7774" y="3446"/>
                </a:cubicBezTo>
                <a:cubicBezTo>
                  <a:pt x="8825" y="3026"/>
                  <a:pt x="9497" y="1975"/>
                  <a:pt x="9371" y="798"/>
                </a:cubicBezTo>
                <a:cubicBezTo>
                  <a:pt x="9371" y="714"/>
                  <a:pt x="9371" y="630"/>
                  <a:pt x="9329" y="546"/>
                </a:cubicBezTo>
                <a:cubicBezTo>
                  <a:pt x="9329" y="378"/>
                  <a:pt x="9287" y="252"/>
                  <a:pt x="9245" y="84"/>
                </a:cubicBezTo>
                <a:cubicBezTo>
                  <a:pt x="9749" y="42"/>
                  <a:pt x="10296" y="0"/>
                  <a:pt x="10800" y="0"/>
                </a:cubicBezTo>
                <a:cubicBezTo>
                  <a:pt x="10800" y="0"/>
                  <a:pt x="10800" y="0"/>
                  <a:pt x="10800" y="0"/>
                </a:cubicBezTo>
                <a:cubicBezTo>
                  <a:pt x="11346" y="0"/>
                  <a:pt x="11851" y="42"/>
                  <a:pt x="12397" y="84"/>
                </a:cubicBezTo>
                <a:cubicBezTo>
                  <a:pt x="12145" y="714"/>
                  <a:pt x="12145" y="1429"/>
                  <a:pt x="12439" y="2017"/>
                </a:cubicBezTo>
                <a:cubicBezTo>
                  <a:pt x="12691" y="2689"/>
                  <a:pt x="13195" y="3194"/>
                  <a:pt x="13868" y="3446"/>
                </a:cubicBezTo>
                <a:cubicBezTo>
                  <a:pt x="14498" y="3740"/>
                  <a:pt x="15212" y="3740"/>
                  <a:pt x="15885" y="3446"/>
                </a:cubicBezTo>
                <a:cubicBezTo>
                  <a:pt x="15885" y="3446"/>
                  <a:pt x="15885" y="3446"/>
                  <a:pt x="15885" y="3446"/>
                </a:cubicBezTo>
                <a:cubicBezTo>
                  <a:pt x="16263" y="3320"/>
                  <a:pt x="16599" y="3068"/>
                  <a:pt x="16851" y="2732"/>
                </a:cubicBezTo>
                <a:cubicBezTo>
                  <a:pt x="17019" y="2563"/>
                  <a:pt x="17146" y="2353"/>
                  <a:pt x="17272" y="2101"/>
                </a:cubicBezTo>
                <a:cubicBezTo>
                  <a:pt x="17692" y="2437"/>
                  <a:pt x="18070" y="2774"/>
                  <a:pt x="18448" y="3152"/>
                </a:cubicBezTo>
                <a:cubicBezTo>
                  <a:pt x="18448" y="3152"/>
                  <a:pt x="18448" y="3152"/>
                  <a:pt x="18448" y="3152"/>
                </a:cubicBezTo>
                <a:cubicBezTo>
                  <a:pt x="18826" y="3530"/>
                  <a:pt x="19163" y="3908"/>
                  <a:pt x="19499" y="4370"/>
                </a:cubicBezTo>
                <a:cubicBezTo>
                  <a:pt x="18868" y="4623"/>
                  <a:pt x="18406" y="5127"/>
                  <a:pt x="18154" y="5757"/>
                </a:cubicBezTo>
                <a:cubicBezTo>
                  <a:pt x="17860" y="6388"/>
                  <a:pt x="17860" y="7102"/>
                  <a:pt x="18154" y="7774"/>
                </a:cubicBezTo>
                <a:cubicBezTo>
                  <a:pt x="18574" y="8825"/>
                  <a:pt x="19667" y="9455"/>
                  <a:pt x="20802" y="9371"/>
                </a:cubicBezTo>
                <a:cubicBezTo>
                  <a:pt x="21054" y="9371"/>
                  <a:pt x="21264" y="9287"/>
                  <a:pt x="21516" y="9203"/>
                </a:cubicBezTo>
                <a:cubicBezTo>
                  <a:pt x="21600" y="9749"/>
                  <a:pt x="21600" y="10254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1346"/>
                  <a:pt x="21600" y="11851"/>
                  <a:pt x="21516" y="12355"/>
                </a:cubicBezTo>
                <a:cubicBezTo>
                  <a:pt x="20886" y="12145"/>
                  <a:pt x="20213" y="12145"/>
                  <a:pt x="19583" y="12397"/>
                </a:cubicBezTo>
                <a:cubicBezTo>
                  <a:pt x="18911" y="12691"/>
                  <a:pt x="18406" y="13195"/>
                  <a:pt x="18154" y="13826"/>
                </a:cubicBezTo>
                <a:cubicBezTo>
                  <a:pt x="17692" y="14876"/>
                  <a:pt x="17986" y="16095"/>
                  <a:pt x="18868" y="16851"/>
                </a:cubicBezTo>
                <a:cubicBezTo>
                  <a:pt x="19079" y="17019"/>
                  <a:pt x="19247" y="17146"/>
                  <a:pt x="19499" y="17230"/>
                </a:cubicBezTo>
                <a:cubicBezTo>
                  <a:pt x="19163" y="17650"/>
                  <a:pt x="18826" y="18070"/>
                  <a:pt x="18448" y="18448"/>
                </a:cubicBezTo>
                <a:cubicBezTo>
                  <a:pt x="18448" y="18448"/>
                  <a:pt x="18448" y="18448"/>
                  <a:pt x="18448" y="18448"/>
                </a:cubicBezTo>
                <a:cubicBezTo>
                  <a:pt x="18070" y="18826"/>
                  <a:pt x="17692" y="19163"/>
                  <a:pt x="17272" y="19457"/>
                </a:cubicBezTo>
                <a:cubicBezTo>
                  <a:pt x="16977" y="18868"/>
                  <a:pt x="16473" y="18406"/>
                  <a:pt x="15885" y="18154"/>
                </a:cubicBezTo>
                <a:close/>
              </a:path>
            </a:pathLst>
          </a:custGeom>
          <a:solidFill>
            <a:srgbClr val="F6AA32"/>
          </a:solidFill>
          <a:ln w="57150" cap="flat">
            <a:noFill/>
            <a:prstDash val="solid"/>
            <a:round/>
          </a:ln>
          <a:effectLst/>
        </p:spPr>
        <p:txBody>
          <a:bodyPr lIns="45719" tIns="45719" rIns="45719" bIns="45719"/>
          <a:lstStyle/>
          <a:p>
            <a:pPr>
              <a:defRPr/>
            </a:pPr>
            <a:endParaRPr dirty="0"/>
          </a:p>
        </p:txBody>
      </p:sp>
      <p:sp>
        <p:nvSpPr>
          <p:cNvPr id="10" name="Shape 3420">
            <a:extLst>
              <a:ext uri="{FF2B5EF4-FFF2-40B4-BE49-F238E27FC236}">
                <a16:creationId xmlns:a16="http://schemas.microsoft.com/office/drawing/2014/main" id="{8E1EC08E-5EFE-F64B-9BE3-B33ADBD73286}"/>
              </a:ext>
            </a:extLst>
          </p:cNvPr>
          <p:cNvSpPr/>
          <p:nvPr/>
        </p:nvSpPr>
        <p:spPr>
          <a:xfrm>
            <a:off x="3595688" y="3119438"/>
            <a:ext cx="552450" cy="5524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885" y="18154"/>
                </a:moveTo>
                <a:cubicBezTo>
                  <a:pt x="15212" y="17860"/>
                  <a:pt x="14498" y="17860"/>
                  <a:pt x="13868" y="18154"/>
                </a:cubicBezTo>
                <a:cubicBezTo>
                  <a:pt x="12775" y="18574"/>
                  <a:pt x="12145" y="19625"/>
                  <a:pt x="12229" y="20760"/>
                </a:cubicBezTo>
                <a:cubicBezTo>
                  <a:pt x="12271" y="21012"/>
                  <a:pt x="12313" y="21264"/>
                  <a:pt x="12397" y="21474"/>
                </a:cubicBezTo>
                <a:cubicBezTo>
                  <a:pt x="11851" y="21558"/>
                  <a:pt x="11346" y="21600"/>
                  <a:pt x="10800" y="21600"/>
                </a:cubicBezTo>
                <a:cubicBezTo>
                  <a:pt x="10800" y="21600"/>
                  <a:pt x="10800" y="21600"/>
                  <a:pt x="10800" y="21600"/>
                </a:cubicBezTo>
                <a:cubicBezTo>
                  <a:pt x="10296" y="21600"/>
                  <a:pt x="9749" y="21558"/>
                  <a:pt x="9245" y="21474"/>
                </a:cubicBezTo>
                <a:cubicBezTo>
                  <a:pt x="9455" y="20844"/>
                  <a:pt x="9455" y="20171"/>
                  <a:pt x="9203" y="19541"/>
                </a:cubicBezTo>
                <a:cubicBezTo>
                  <a:pt x="8909" y="18911"/>
                  <a:pt x="8405" y="18406"/>
                  <a:pt x="7774" y="18154"/>
                </a:cubicBezTo>
                <a:cubicBezTo>
                  <a:pt x="7102" y="17860"/>
                  <a:pt x="6388" y="17860"/>
                  <a:pt x="5757" y="18154"/>
                </a:cubicBezTo>
                <a:cubicBezTo>
                  <a:pt x="5379" y="18280"/>
                  <a:pt x="5043" y="18532"/>
                  <a:pt x="4749" y="18868"/>
                </a:cubicBezTo>
                <a:cubicBezTo>
                  <a:pt x="4581" y="19037"/>
                  <a:pt x="4454" y="19247"/>
                  <a:pt x="4370" y="19457"/>
                </a:cubicBezTo>
                <a:cubicBezTo>
                  <a:pt x="3950" y="19163"/>
                  <a:pt x="3530" y="18826"/>
                  <a:pt x="3152" y="18448"/>
                </a:cubicBezTo>
                <a:cubicBezTo>
                  <a:pt x="3152" y="18448"/>
                  <a:pt x="3152" y="18448"/>
                  <a:pt x="3152" y="18448"/>
                </a:cubicBezTo>
                <a:cubicBezTo>
                  <a:pt x="2774" y="18070"/>
                  <a:pt x="2437" y="17650"/>
                  <a:pt x="2143" y="17230"/>
                </a:cubicBezTo>
                <a:cubicBezTo>
                  <a:pt x="2732" y="16977"/>
                  <a:pt x="3194" y="16473"/>
                  <a:pt x="3488" y="15843"/>
                </a:cubicBezTo>
                <a:cubicBezTo>
                  <a:pt x="3740" y="15212"/>
                  <a:pt x="3740" y="14498"/>
                  <a:pt x="3488" y="13826"/>
                </a:cubicBezTo>
                <a:cubicBezTo>
                  <a:pt x="3026" y="12775"/>
                  <a:pt x="1975" y="12145"/>
                  <a:pt x="840" y="12229"/>
                </a:cubicBezTo>
                <a:cubicBezTo>
                  <a:pt x="588" y="12229"/>
                  <a:pt x="336" y="12271"/>
                  <a:pt x="126" y="12355"/>
                </a:cubicBezTo>
                <a:cubicBezTo>
                  <a:pt x="42" y="11851"/>
                  <a:pt x="0" y="11346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10254"/>
                  <a:pt x="42" y="9749"/>
                  <a:pt x="126" y="9203"/>
                </a:cubicBezTo>
                <a:cubicBezTo>
                  <a:pt x="756" y="9455"/>
                  <a:pt x="1429" y="9455"/>
                  <a:pt x="2059" y="9203"/>
                </a:cubicBezTo>
                <a:cubicBezTo>
                  <a:pt x="2689" y="8909"/>
                  <a:pt x="3194" y="8405"/>
                  <a:pt x="3488" y="7774"/>
                </a:cubicBezTo>
                <a:cubicBezTo>
                  <a:pt x="3908" y="6682"/>
                  <a:pt x="3614" y="5505"/>
                  <a:pt x="2732" y="4749"/>
                </a:cubicBezTo>
                <a:cubicBezTo>
                  <a:pt x="2563" y="4581"/>
                  <a:pt x="2353" y="4454"/>
                  <a:pt x="2143" y="4370"/>
                </a:cubicBezTo>
                <a:cubicBezTo>
                  <a:pt x="2437" y="3908"/>
                  <a:pt x="2774" y="3530"/>
                  <a:pt x="3152" y="3152"/>
                </a:cubicBezTo>
                <a:cubicBezTo>
                  <a:pt x="3152" y="3152"/>
                  <a:pt x="3152" y="3152"/>
                  <a:pt x="3152" y="3152"/>
                </a:cubicBezTo>
                <a:cubicBezTo>
                  <a:pt x="3530" y="2774"/>
                  <a:pt x="3950" y="2437"/>
                  <a:pt x="4370" y="2101"/>
                </a:cubicBezTo>
                <a:cubicBezTo>
                  <a:pt x="4623" y="2732"/>
                  <a:pt x="5127" y="3194"/>
                  <a:pt x="5757" y="3446"/>
                </a:cubicBezTo>
                <a:cubicBezTo>
                  <a:pt x="5925" y="3530"/>
                  <a:pt x="6093" y="3572"/>
                  <a:pt x="6261" y="3614"/>
                </a:cubicBezTo>
                <a:cubicBezTo>
                  <a:pt x="6766" y="3698"/>
                  <a:pt x="7270" y="3656"/>
                  <a:pt x="7774" y="3446"/>
                </a:cubicBezTo>
                <a:cubicBezTo>
                  <a:pt x="7774" y="3446"/>
                  <a:pt x="7774" y="3446"/>
                  <a:pt x="7774" y="3446"/>
                </a:cubicBezTo>
                <a:cubicBezTo>
                  <a:pt x="8825" y="3026"/>
                  <a:pt x="9497" y="1975"/>
                  <a:pt x="9371" y="798"/>
                </a:cubicBezTo>
                <a:cubicBezTo>
                  <a:pt x="9371" y="714"/>
                  <a:pt x="9371" y="630"/>
                  <a:pt x="9329" y="546"/>
                </a:cubicBezTo>
                <a:cubicBezTo>
                  <a:pt x="9329" y="378"/>
                  <a:pt x="9287" y="252"/>
                  <a:pt x="9245" y="84"/>
                </a:cubicBezTo>
                <a:cubicBezTo>
                  <a:pt x="9749" y="42"/>
                  <a:pt x="10296" y="0"/>
                  <a:pt x="10800" y="0"/>
                </a:cubicBezTo>
                <a:cubicBezTo>
                  <a:pt x="10800" y="0"/>
                  <a:pt x="10800" y="0"/>
                  <a:pt x="10800" y="0"/>
                </a:cubicBezTo>
                <a:cubicBezTo>
                  <a:pt x="11346" y="0"/>
                  <a:pt x="11851" y="42"/>
                  <a:pt x="12397" y="84"/>
                </a:cubicBezTo>
                <a:cubicBezTo>
                  <a:pt x="12145" y="714"/>
                  <a:pt x="12145" y="1429"/>
                  <a:pt x="12439" y="2017"/>
                </a:cubicBezTo>
                <a:cubicBezTo>
                  <a:pt x="12691" y="2689"/>
                  <a:pt x="13195" y="3194"/>
                  <a:pt x="13868" y="3446"/>
                </a:cubicBezTo>
                <a:cubicBezTo>
                  <a:pt x="14498" y="3740"/>
                  <a:pt x="15212" y="3740"/>
                  <a:pt x="15885" y="3446"/>
                </a:cubicBezTo>
                <a:cubicBezTo>
                  <a:pt x="15885" y="3446"/>
                  <a:pt x="15885" y="3446"/>
                  <a:pt x="15885" y="3446"/>
                </a:cubicBezTo>
                <a:cubicBezTo>
                  <a:pt x="16263" y="3320"/>
                  <a:pt x="16599" y="3068"/>
                  <a:pt x="16851" y="2732"/>
                </a:cubicBezTo>
                <a:cubicBezTo>
                  <a:pt x="17019" y="2563"/>
                  <a:pt x="17146" y="2353"/>
                  <a:pt x="17272" y="2101"/>
                </a:cubicBezTo>
                <a:cubicBezTo>
                  <a:pt x="17692" y="2437"/>
                  <a:pt x="18070" y="2774"/>
                  <a:pt x="18448" y="3152"/>
                </a:cubicBezTo>
                <a:cubicBezTo>
                  <a:pt x="18448" y="3152"/>
                  <a:pt x="18448" y="3152"/>
                  <a:pt x="18448" y="3152"/>
                </a:cubicBezTo>
                <a:cubicBezTo>
                  <a:pt x="18826" y="3530"/>
                  <a:pt x="19163" y="3908"/>
                  <a:pt x="19499" y="4370"/>
                </a:cubicBezTo>
                <a:cubicBezTo>
                  <a:pt x="18868" y="4623"/>
                  <a:pt x="18406" y="5127"/>
                  <a:pt x="18154" y="5757"/>
                </a:cubicBezTo>
                <a:cubicBezTo>
                  <a:pt x="17860" y="6388"/>
                  <a:pt x="17860" y="7102"/>
                  <a:pt x="18154" y="7774"/>
                </a:cubicBezTo>
                <a:cubicBezTo>
                  <a:pt x="18574" y="8825"/>
                  <a:pt x="19667" y="9455"/>
                  <a:pt x="20802" y="9371"/>
                </a:cubicBezTo>
                <a:cubicBezTo>
                  <a:pt x="21054" y="9371"/>
                  <a:pt x="21264" y="9287"/>
                  <a:pt x="21516" y="9203"/>
                </a:cubicBezTo>
                <a:cubicBezTo>
                  <a:pt x="21600" y="9749"/>
                  <a:pt x="21600" y="10254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1346"/>
                  <a:pt x="21600" y="11851"/>
                  <a:pt x="21516" y="12355"/>
                </a:cubicBezTo>
                <a:cubicBezTo>
                  <a:pt x="20886" y="12145"/>
                  <a:pt x="20213" y="12145"/>
                  <a:pt x="19583" y="12397"/>
                </a:cubicBezTo>
                <a:cubicBezTo>
                  <a:pt x="18911" y="12691"/>
                  <a:pt x="18406" y="13195"/>
                  <a:pt x="18154" y="13826"/>
                </a:cubicBezTo>
                <a:cubicBezTo>
                  <a:pt x="17692" y="14876"/>
                  <a:pt x="17986" y="16095"/>
                  <a:pt x="18868" y="16851"/>
                </a:cubicBezTo>
                <a:cubicBezTo>
                  <a:pt x="19079" y="17019"/>
                  <a:pt x="19247" y="17146"/>
                  <a:pt x="19499" y="17230"/>
                </a:cubicBezTo>
                <a:cubicBezTo>
                  <a:pt x="19163" y="17650"/>
                  <a:pt x="18826" y="18070"/>
                  <a:pt x="18448" y="18448"/>
                </a:cubicBezTo>
                <a:cubicBezTo>
                  <a:pt x="18448" y="18448"/>
                  <a:pt x="18448" y="18448"/>
                  <a:pt x="18448" y="18448"/>
                </a:cubicBezTo>
                <a:cubicBezTo>
                  <a:pt x="18070" y="18826"/>
                  <a:pt x="17692" y="19163"/>
                  <a:pt x="17272" y="19457"/>
                </a:cubicBezTo>
                <a:cubicBezTo>
                  <a:pt x="16977" y="18868"/>
                  <a:pt x="16473" y="18406"/>
                  <a:pt x="15885" y="18154"/>
                </a:cubicBezTo>
                <a:close/>
              </a:path>
            </a:pathLst>
          </a:custGeom>
          <a:solidFill>
            <a:srgbClr val="E4E4E4"/>
          </a:solidFill>
          <a:ln w="57150" cap="flat">
            <a:noFill/>
            <a:prstDash val="solid"/>
            <a:round/>
          </a:ln>
          <a:effectLst/>
        </p:spPr>
        <p:txBody>
          <a:bodyPr lIns="45719" tIns="45719" rIns="45719" bIns="45719"/>
          <a:lstStyle/>
          <a:p>
            <a:pPr>
              <a:defRPr/>
            </a:pPr>
            <a:endParaRPr dirty="0"/>
          </a:p>
        </p:txBody>
      </p:sp>
      <p:sp>
        <p:nvSpPr>
          <p:cNvPr id="11" name="Freeform 195">
            <a:extLst>
              <a:ext uri="{FF2B5EF4-FFF2-40B4-BE49-F238E27FC236}">
                <a16:creationId xmlns:a16="http://schemas.microsoft.com/office/drawing/2014/main" id="{6FDBEF5C-9E94-5F40-9D09-862BCD923191}"/>
              </a:ext>
            </a:extLst>
          </p:cNvPr>
          <p:cNvSpPr>
            <a:spLocks noEditPoints="1"/>
          </p:cNvSpPr>
          <p:nvPr/>
        </p:nvSpPr>
        <p:spPr bwMode="auto">
          <a:xfrm>
            <a:off x="6024563" y="1619250"/>
            <a:ext cx="423862" cy="425450"/>
          </a:xfrm>
          <a:custGeom>
            <a:avLst/>
            <a:gdLst>
              <a:gd name="T0" fmla="*/ 2147483646 w 305"/>
              <a:gd name="T1" fmla="*/ 2147483646 h 306"/>
              <a:gd name="T2" fmla="*/ 2147483646 w 305"/>
              <a:gd name="T3" fmla="*/ 2147483646 h 306"/>
              <a:gd name="T4" fmla="*/ 2147483646 w 305"/>
              <a:gd name="T5" fmla="*/ 2147483646 h 306"/>
              <a:gd name="T6" fmla="*/ 2147483646 w 305"/>
              <a:gd name="T7" fmla="*/ 2147483646 h 306"/>
              <a:gd name="T8" fmla="*/ 2147483646 w 305"/>
              <a:gd name="T9" fmla="*/ 2147483646 h 306"/>
              <a:gd name="T10" fmla="*/ 2147483646 w 305"/>
              <a:gd name="T11" fmla="*/ 2147483646 h 306"/>
              <a:gd name="T12" fmla="*/ 2147483646 w 305"/>
              <a:gd name="T13" fmla="*/ 2147483646 h 306"/>
              <a:gd name="T14" fmla="*/ 2147483646 w 305"/>
              <a:gd name="T15" fmla="*/ 2147483646 h 306"/>
              <a:gd name="T16" fmla="*/ 2147483646 w 305"/>
              <a:gd name="T17" fmla="*/ 2147483646 h 306"/>
              <a:gd name="T18" fmla="*/ 2147483646 w 305"/>
              <a:gd name="T19" fmla="*/ 2147483646 h 306"/>
              <a:gd name="T20" fmla="*/ 2147483646 w 305"/>
              <a:gd name="T21" fmla="*/ 2147483646 h 306"/>
              <a:gd name="T22" fmla="*/ 2147483646 w 305"/>
              <a:gd name="T23" fmla="*/ 2147483646 h 306"/>
              <a:gd name="T24" fmla="*/ 2147483646 w 305"/>
              <a:gd name="T25" fmla="*/ 0 h 306"/>
              <a:gd name="T26" fmla="*/ 2147483646 w 305"/>
              <a:gd name="T27" fmla="*/ 2147483646 h 306"/>
              <a:gd name="T28" fmla="*/ 2147483646 w 305"/>
              <a:gd name="T29" fmla="*/ 2147483646 h 306"/>
              <a:gd name="T30" fmla="*/ 2147483646 w 305"/>
              <a:gd name="T31" fmla="*/ 2147483646 h 306"/>
              <a:gd name="T32" fmla="*/ 2147483646 w 305"/>
              <a:gd name="T33" fmla="*/ 2147483646 h 306"/>
              <a:gd name="T34" fmla="*/ 2147483646 w 305"/>
              <a:gd name="T35" fmla="*/ 2147483646 h 306"/>
              <a:gd name="T36" fmla="*/ 2147483646 w 305"/>
              <a:gd name="T37" fmla="*/ 2147483646 h 306"/>
              <a:gd name="T38" fmla="*/ 2147483646 w 305"/>
              <a:gd name="T39" fmla="*/ 2147483646 h 306"/>
              <a:gd name="T40" fmla="*/ 2147483646 w 305"/>
              <a:gd name="T41" fmla="*/ 2147483646 h 306"/>
              <a:gd name="T42" fmla="*/ 2147483646 w 305"/>
              <a:gd name="T43" fmla="*/ 2147483646 h 306"/>
              <a:gd name="T44" fmla="*/ 2147483646 w 305"/>
              <a:gd name="T45" fmla="*/ 2147483646 h 306"/>
              <a:gd name="T46" fmla="*/ 2147483646 w 305"/>
              <a:gd name="T47" fmla="*/ 2147483646 h 306"/>
              <a:gd name="T48" fmla="*/ 2147483646 w 305"/>
              <a:gd name="T49" fmla="*/ 2147483646 h 306"/>
              <a:gd name="T50" fmla="*/ 2147483646 w 305"/>
              <a:gd name="T51" fmla="*/ 2147483646 h 306"/>
              <a:gd name="T52" fmla="*/ 2147483646 w 305"/>
              <a:gd name="T53" fmla="*/ 2147483646 h 306"/>
              <a:gd name="T54" fmla="*/ 2147483646 w 305"/>
              <a:gd name="T55" fmla="*/ 2147483646 h 306"/>
              <a:gd name="T56" fmla="*/ 2147483646 w 305"/>
              <a:gd name="T57" fmla="*/ 2147483646 h 306"/>
              <a:gd name="T58" fmla="*/ 2147483646 w 305"/>
              <a:gd name="T59" fmla="*/ 2147483646 h 306"/>
              <a:gd name="T60" fmla="*/ 2147483646 w 305"/>
              <a:gd name="T61" fmla="*/ 2147483646 h 306"/>
              <a:gd name="T62" fmla="*/ 2147483646 w 305"/>
              <a:gd name="T63" fmla="*/ 2147483646 h 306"/>
              <a:gd name="T64" fmla="*/ 0 w 305"/>
              <a:gd name="T65" fmla="*/ 2147483646 h 306"/>
              <a:gd name="T66" fmla="*/ 2147483646 w 305"/>
              <a:gd name="T67" fmla="*/ 2147483646 h 306"/>
              <a:gd name="T68" fmla="*/ 2147483646 w 305"/>
              <a:gd name="T69" fmla="*/ 2147483646 h 306"/>
              <a:gd name="T70" fmla="*/ 2147483646 w 305"/>
              <a:gd name="T71" fmla="*/ 2147483646 h 306"/>
              <a:gd name="T72" fmla="*/ 2147483646 w 305"/>
              <a:gd name="T73" fmla="*/ 2147483646 h 306"/>
              <a:gd name="T74" fmla="*/ 2147483646 w 305"/>
              <a:gd name="T75" fmla="*/ 2147483646 h 306"/>
              <a:gd name="T76" fmla="*/ 2147483646 w 305"/>
              <a:gd name="T77" fmla="*/ 0 h 30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305"/>
              <a:gd name="T118" fmla="*/ 0 h 306"/>
              <a:gd name="T119" fmla="*/ 305 w 305"/>
              <a:gd name="T120" fmla="*/ 306 h 30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305" h="306">
                <a:moveTo>
                  <a:pt x="152" y="67"/>
                </a:moveTo>
                <a:lnTo>
                  <a:pt x="130" y="71"/>
                </a:lnTo>
                <a:lnTo>
                  <a:pt x="109" y="78"/>
                </a:lnTo>
                <a:lnTo>
                  <a:pt x="92" y="92"/>
                </a:lnTo>
                <a:lnTo>
                  <a:pt x="79" y="110"/>
                </a:lnTo>
                <a:lnTo>
                  <a:pt x="70" y="130"/>
                </a:lnTo>
                <a:lnTo>
                  <a:pt x="67" y="153"/>
                </a:lnTo>
                <a:lnTo>
                  <a:pt x="70" y="175"/>
                </a:lnTo>
                <a:lnTo>
                  <a:pt x="79" y="196"/>
                </a:lnTo>
                <a:lnTo>
                  <a:pt x="92" y="213"/>
                </a:lnTo>
                <a:lnTo>
                  <a:pt x="109" y="228"/>
                </a:lnTo>
                <a:lnTo>
                  <a:pt x="130" y="236"/>
                </a:lnTo>
                <a:lnTo>
                  <a:pt x="152" y="240"/>
                </a:lnTo>
                <a:lnTo>
                  <a:pt x="176" y="236"/>
                </a:lnTo>
                <a:lnTo>
                  <a:pt x="197" y="228"/>
                </a:lnTo>
                <a:lnTo>
                  <a:pt x="214" y="213"/>
                </a:lnTo>
                <a:lnTo>
                  <a:pt x="227" y="196"/>
                </a:lnTo>
                <a:lnTo>
                  <a:pt x="236" y="175"/>
                </a:lnTo>
                <a:lnTo>
                  <a:pt x="238" y="153"/>
                </a:lnTo>
                <a:lnTo>
                  <a:pt x="236" y="130"/>
                </a:lnTo>
                <a:lnTo>
                  <a:pt x="227" y="110"/>
                </a:lnTo>
                <a:lnTo>
                  <a:pt x="214" y="92"/>
                </a:lnTo>
                <a:lnTo>
                  <a:pt x="197" y="78"/>
                </a:lnTo>
                <a:lnTo>
                  <a:pt x="176" y="71"/>
                </a:lnTo>
                <a:lnTo>
                  <a:pt x="152" y="67"/>
                </a:lnTo>
                <a:close/>
                <a:moveTo>
                  <a:pt x="134" y="0"/>
                </a:moveTo>
                <a:lnTo>
                  <a:pt x="172" y="0"/>
                </a:lnTo>
                <a:lnTo>
                  <a:pt x="172" y="30"/>
                </a:lnTo>
                <a:lnTo>
                  <a:pt x="198" y="38"/>
                </a:lnTo>
                <a:lnTo>
                  <a:pt x="212" y="12"/>
                </a:lnTo>
                <a:lnTo>
                  <a:pt x="245" y="30"/>
                </a:lnTo>
                <a:lnTo>
                  <a:pt x="231" y="56"/>
                </a:lnTo>
                <a:lnTo>
                  <a:pt x="240" y="65"/>
                </a:lnTo>
                <a:lnTo>
                  <a:pt x="249" y="75"/>
                </a:lnTo>
                <a:lnTo>
                  <a:pt x="275" y="60"/>
                </a:lnTo>
                <a:lnTo>
                  <a:pt x="295" y="93"/>
                </a:lnTo>
                <a:lnTo>
                  <a:pt x="269" y="109"/>
                </a:lnTo>
                <a:lnTo>
                  <a:pt x="275" y="133"/>
                </a:lnTo>
                <a:lnTo>
                  <a:pt x="305" y="133"/>
                </a:lnTo>
                <a:lnTo>
                  <a:pt x="305" y="171"/>
                </a:lnTo>
                <a:lnTo>
                  <a:pt x="275" y="171"/>
                </a:lnTo>
                <a:lnTo>
                  <a:pt x="269" y="198"/>
                </a:lnTo>
                <a:lnTo>
                  <a:pt x="295" y="213"/>
                </a:lnTo>
                <a:lnTo>
                  <a:pt x="275" y="246"/>
                </a:lnTo>
                <a:lnTo>
                  <a:pt x="249" y="230"/>
                </a:lnTo>
                <a:lnTo>
                  <a:pt x="240" y="241"/>
                </a:lnTo>
                <a:lnTo>
                  <a:pt x="231" y="250"/>
                </a:lnTo>
                <a:lnTo>
                  <a:pt x="245" y="276"/>
                </a:lnTo>
                <a:lnTo>
                  <a:pt x="212" y="295"/>
                </a:lnTo>
                <a:lnTo>
                  <a:pt x="198" y="268"/>
                </a:lnTo>
                <a:lnTo>
                  <a:pt x="172" y="275"/>
                </a:lnTo>
                <a:lnTo>
                  <a:pt x="172" y="306"/>
                </a:lnTo>
                <a:lnTo>
                  <a:pt x="134" y="306"/>
                </a:lnTo>
                <a:lnTo>
                  <a:pt x="134" y="275"/>
                </a:lnTo>
                <a:lnTo>
                  <a:pt x="107" y="268"/>
                </a:lnTo>
                <a:lnTo>
                  <a:pt x="93" y="295"/>
                </a:lnTo>
                <a:lnTo>
                  <a:pt x="59" y="276"/>
                </a:lnTo>
                <a:lnTo>
                  <a:pt x="75" y="250"/>
                </a:lnTo>
                <a:lnTo>
                  <a:pt x="64" y="241"/>
                </a:lnTo>
                <a:lnTo>
                  <a:pt x="56" y="230"/>
                </a:lnTo>
                <a:lnTo>
                  <a:pt x="30" y="246"/>
                </a:lnTo>
                <a:lnTo>
                  <a:pt x="11" y="213"/>
                </a:lnTo>
                <a:lnTo>
                  <a:pt x="37" y="198"/>
                </a:lnTo>
                <a:lnTo>
                  <a:pt x="30" y="171"/>
                </a:lnTo>
                <a:lnTo>
                  <a:pt x="0" y="171"/>
                </a:lnTo>
                <a:lnTo>
                  <a:pt x="0" y="133"/>
                </a:lnTo>
                <a:lnTo>
                  <a:pt x="30" y="133"/>
                </a:lnTo>
                <a:lnTo>
                  <a:pt x="37" y="109"/>
                </a:lnTo>
                <a:lnTo>
                  <a:pt x="11" y="93"/>
                </a:lnTo>
                <a:lnTo>
                  <a:pt x="30" y="60"/>
                </a:lnTo>
                <a:lnTo>
                  <a:pt x="56" y="75"/>
                </a:lnTo>
                <a:lnTo>
                  <a:pt x="64" y="65"/>
                </a:lnTo>
                <a:lnTo>
                  <a:pt x="75" y="56"/>
                </a:lnTo>
                <a:lnTo>
                  <a:pt x="59" y="30"/>
                </a:lnTo>
                <a:lnTo>
                  <a:pt x="93" y="12"/>
                </a:lnTo>
                <a:lnTo>
                  <a:pt x="107" y="38"/>
                </a:lnTo>
                <a:lnTo>
                  <a:pt x="134" y="30"/>
                </a:lnTo>
                <a:lnTo>
                  <a:pt x="134" y="0"/>
                </a:lnTo>
                <a:close/>
              </a:path>
            </a:pathLst>
          </a:custGeom>
          <a:solidFill>
            <a:srgbClr val="E4E4E4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2" name="Freeform 39">
            <a:extLst>
              <a:ext uri="{FF2B5EF4-FFF2-40B4-BE49-F238E27FC236}">
                <a16:creationId xmlns:a16="http://schemas.microsoft.com/office/drawing/2014/main" id="{868BDE25-FFA1-4E49-AC73-539D13E17687}"/>
              </a:ext>
            </a:extLst>
          </p:cNvPr>
          <p:cNvSpPr>
            <a:spLocks noEditPoints="1"/>
          </p:cNvSpPr>
          <p:nvPr/>
        </p:nvSpPr>
        <p:spPr bwMode="auto">
          <a:xfrm>
            <a:off x="8453438" y="1690688"/>
            <a:ext cx="1439862" cy="1439862"/>
          </a:xfrm>
          <a:custGeom>
            <a:avLst/>
            <a:gdLst>
              <a:gd name="T0" fmla="*/ 2147483646 w 1480"/>
              <a:gd name="T1" fmla="*/ 2147483646 h 1481"/>
              <a:gd name="T2" fmla="*/ 2147483646 w 1480"/>
              <a:gd name="T3" fmla="*/ 2147483646 h 1481"/>
              <a:gd name="T4" fmla="*/ 2147483646 w 1480"/>
              <a:gd name="T5" fmla="*/ 2147483646 h 1481"/>
              <a:gd name="T6" fmla="*/ 2147483646 w 1480"/>
              <a:gd name="T7" fmla="*/ 2147483646 h 1481"/>
              <a:gd name="T8" fmla="*/ 2147483646 w 1480"/>
              <a:gd name="T9" fmla="*/ 2147483646 h 1481"/>
              <a:gd name="T10" fmla="*/ 2147483646 w 1480"/>
              <a:gd name="T11" fmla="*/ 2147483646 h 1481"/>
              <a:gd name="T12" fmla="*/ 2147483646 w 1480"/>
              <a:gd name="T13" fmla="*/ 2147483646 h 1481"/>
              <a:gd name="T14" fmla="*/ 2147483646 w 1480"/>
              <a:gd name="T15" fmla="*/ 2147483646 h 1481"/>
              <a:gd name="T16" fmla="*/ 2147483646 w 1480"/>
              <a:gd name="T17" fmla="*/ 2147483646 h 1481"/>
              <a:gd name="T18" fmla="*/ 2147483646 w 1480"/>
              <a:gd name="T19" fmla="*/ 2147483646 h 1481"/>
              <a:gd name="T20" fmla="*/ 2147483646 w 1480"/>
              <a:gd name="T21" fmla="*/ 2147483646 h 1481"/>
              <a:gd name="T22" fmla="*/ 2147483646 w 1480"/>
              <a:gd name="T23" fmla="*/ 2147483646 h 1481"/>
              <a:gd name="T24" fmla="*/ 2147483646 w 1480"/>
              <a:gd name="T25" fmla="*/ 2147483646 h 1481"/>
              <a:gd name="T26" fmla="*/ 2147483646 w 1480"/>
              <a:gd name="T27" fmla="*/ 2147483646 h 1481"/>
              <a:gd name="T28" fmla="*/ 2147483646 w 1480"/>
              <a:gd name="T29" fmla="*/ 2147483646 h 1481"/>
              <a:gd name="T30" fmla="*/ 2147483646 w 1480"/>
              <a:gd name="T31" fmla="*/ 2147483646 h 1481"/>
              <a:gd name="T32" fmla="*/ 2147483646 w 1480"/>
              <a:gd name="T33" fmla="*/ 2147483646 h 1481"/>
              <a:gd name="T34" fmla="*/ 2147483646 w 1480"/>
              <a:gd name="T35" fmla="*/ 2147483646 h 1481"/>
              <a:gd name="T36" fmla="*/ 2147483646 w 1480"/>
              <a:gd name="T37" fmla="*/ 2147483646 h 1481"/>
              <a:gd name="T38" fmla="*/ 2147483646 w 1480"/>
              <a:gd name="T39" fmla="*/ 2147483646 h 1481"/>
              <a:gd name="T40" fmla="*/ 2147483646 w 1480"/>
              <a:gd name="T41" fmla="*/ 2147483646 h 1481"/>
              <a:gd name="T42" fmla="*/ 2147483646 w 1480"/>
              <a:gd name="T43" fmla="*/ 2147483646 h 1481"/>
              <a:gd name="T44" fmla="*/ 2147483646 w 1480"/>
              <a:gd name="T45" fmla="*/ 0 h 1481"/>
              <a:gd name="T46" fmla="*/ 2147483646 w 1480"/>
              <a:gd name="T47" fmla="*/ 2147483646 h 1481"/>
              <a:gd name="T48" fmla="*/ 2147483646 w 1480"/>
              <a:gd name="T49" fmla="*/ 2147483646 h 1481"/>
              <a:gd name="T50" fmla="*/ 2147483646 w 1480"/>
              <a:gd name="T51" fmla="*/ 2147483646 h 1481"/>
              <a:gd name="T52" fmla="*/ 2147483646 w 1480"/>
              <a:gd name="T53" fmla="*/ 2147483646 h 1481"/>
              <a:gd name="T54" fmla="*/ 2147483646 w 1480"/>
              <a:gd name="T55" fmla="*/ 2147483646 h 1481"/>
              <a:gd name="T56" fmla="*/ 2147483646 w 1480"/>
              <a:gd name="T57" fmla="*/ 2147483646 h 1481"/>
              <a:gd name="T58" fmla="*/ 2147483646 w 1480"/>
              <a:gd name="T59" fmla="*/ 2147483646 h 1481"/>
              <a:gd name="T60" fmla="*/ 2147483646 w 1480"/>
              <a:gd name="T61" fmla="*/ 2147483646 h 1481"/>
              <a:gd name="T62" fmla="*/ 2147483646 w 1480"/>
              <a:gd name="T63" fmla="*/ 2147483646 h 1481"/>
              <a:gd name="T64" fmla="*/ 2147483646 w 1480"/>
              <a:gd name="T65" fmla="*/ 2147483646 h 1481"/>
              <a:gd name="T66" fmla="*/ 2147483646 w 1480"/>
              <a:gd name="T67" fmla="*/ 2147483646 h 1481"/>
              <a:gd name="T68" fmla="*/ 2147483646 w 1480"/>
              <a:gd name="T69" fmla="*/ 2147483646 h 1481"/>
              <a:gd name="T70" fmla="*/ 2147483646 w 1480"/>
              <a:gd name="T71" fmla="*/ 2147483646 h 1481"/>
              <a:gd name="T72" fmla="*/ 2147483646 w 1480"/>
              <a:gd name="T73" fmla="*/ 2147483646 h 1481"/>
              <a:gd name="T74" fmla="*/ 2147483646 w 1480"/>
              <a:gd name="T75" fmla="*/ 2147483646 h 1481"/>
              <a:gd name="T76" fmla="*/ 2147483646 w 1480"/>
              <a:gd name="T77" fmla="*/ 2147483646 h 1481"/>
              <a:gd name="T78" fmla="*/ 2147483646 w 1480"/>
              <a:gd name="T79" fmla="*/ 2147483646 h 1481"/>
              <a:gd name="T80" fmla="*/ 2147483646 w 1480"/>
              <a:gd name="T81" fmla="*/ 2147483646 h 1481"/>
              <a:gd name="T82" fmla="*/ 2147483646 w 1480"/>
              <a:gd name="T83" fmla="*/ 2147483646 h 1481"/>
              <a:gd name="T84" fmla="*/ 2147483646 w 1480"/>
              <a:gd name="T85" fmla="*/ 2147483646 h 1481"/>
              <a:gd name="T86" fmla="*/ 2147483646 w 1480"/>
              <a:gd name="T87" fmla="*/ 2147483646 h 1481"/>
              <a:gd name="T88" fmla="*/ 0 w 1480"/>
              <a:gd name="T89" fmla="*/ 2147483646 h 1481"/>
              <a:gd name="T90" fmla="*/ 2147483646 w 1480"/>
              <a:gd name="T91" fmla="*/ 2147483646 h 1481"/>
              <a:gd name="T92" fmla="*/ 2147483646 w 1480"/>
              <a:gd name="T93" fmla="*/ 2147483646 h 1481"/>
              <a:gd name="T94" fmla="*/ 2147483646 w 1480"/>
              <a:gd name="T95" fmla="*/ 2147483646 h 1481"/>
              <a:gd name="T96" fmla="*/ 2147483646 w 1480"/>
              <a:gd name="T97" fmla="*/ 2147483646 h 1481"/>
              <a:gd name="T98" fmla="*/ 2147483646 w 1480"/>
              <a:gd name="T99" fmla="*/ 2147483646 h 1481"/>
              <a:gd name="T100" fmla="*/ 2147483646 w 1480"/>
              <a:gd name="T101" fmla="*/ 0 h 1481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480"/>
              <a:gd name="T154" fmla="*/ 0 h 1481"/>
              <a:gd name="T155" fmla="*/ 1480 w 1480"/>
              <a:gd name="T156" fmla="*/ 1481 h 1481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480" h="1481">
                <a:moveTo>
                  <a:pt x="735" y="407"/>
                </a:moveTo>
                <a:lnTo>
                  <a:pt x="687" y="411"/>
                </a:lnTo>
                <a:lnTo>
                  <a:pt x="640" y="422"/>
                </a:lnTo>
                <a:lnTo>
                  <a:pt x="595" y="439"/>
                </a:lnTo>
                <a:lnTo>
                  <a:pt x="555" y="461"/>
                </a:lnTo>
                <a:lnTo>
                  <a:pt x="518" y="490"/>
                </a:lnTo>
                <a:lnTo>
                  <a:pt x="485" y="522"/>
                </a:lnTo>
                <a:lnTo>
                  <a:pt x="456" y="559"/>
                </a:lnTo>
                <a:lnTo>
                  <a:pt x="434" y="600"/>
                </a:lnTo>
                <a:lnTo>
                  <a:pt x="417" y="644"/>
                </a:lnTo>
                <a:lnTo>
                  <a:pt x="407" y="691"/>
                </a:lnTo>
                <a:lnTo>
                  <a:pt x="403" y="740"/>
                </a:lnTo>
                <a:lnTo>
                  <a:pt x="407" y="789"/>
                </a:lnTo>
                <a:lnTo>
                  <a:pt x="417" y="837"/>
                </a:lnTo>
                <a:lnTo>
                  <a:pt x="434" y="880"/>
                </a:lnTo>
                <a:lnTo>
                  <a:pt x="456" y="920"/>
                </a:lnTo>
                <a:lnTo>
                  <a:pt x="485" y="958"/>
                </a:lnTo>
                <a:lnTo>
                  <a:pt x="518" y="991"/>
                </a:lnTo>
                <a:lnTo>
                  <a:pt x="555" y="1019"/>
                </a:lnTo>
                <a:lnTo>
                  <a:pt x="595" y="1042"/>
                </a:lnTo>
                <a:lnTo>
                  <a:pt x="640" y="1058"/>
                </a:lnTo>
                <a:lnTo>
                  <a:pt x="687" y="1068"/>
                </a:lnTo>
                <a:lnTo>
                  <a:pt x="735" y="1072"/>
                </a:lnTo>
                <a:lnTo>
                  <a:pt x="785" y="1068"/>
                </a:lnTo>
                <a:lnTo>
                  <a:pt x="831" y="1058"/>
                </a:lnTo>
                <a:lnTo>
                  <a:pt x="875" y="1042"/>
                </a:lnTo>
                <a:lnTo>
                  <a:pt x="916" y="1019"/>
                </a:lnTo>
                <a:lnTo>
                  <a:pt x="954" y="991"/>
                </a:lnTo>
                <a:lnTo>
                  <a:pt x="987" y="958"/>
                </a:lnTo>
                <a:lnTo>
                  <a:pt x="1014" y="920"/>
                </a:lnTo>
                <a:lnTo>
                  <a:pt x="1038" y="880"/>
                </a:lnTo>
                <a:lnTo>
                  <a:pt x="1053" y="837"/>
                </a:lnTo>
                <a:lnTo>
                  <a:pt x="1064" y="789"/>
                </a:lnTo>
                <a:lnTo>
                  <a:pt x="1068" y="740"/>
                </a:lnTo>
                <a:lnTo>
                  <a:pt x="1064" y="691"/>
                </a:lnTo>
                <a:lnTo>
                  <a:pt x="1053" y="644"/>
                </a:lnTo>
                <a:lnTo>
                  <a:pt x="1038" y="600"/>
                </a:lnTo>
                <a:lnTo>
                  <a:pt x="1014" y="559"/>
                </a:lnTo>
                <a:lnTo>
                  <a:pt x="987" y="522"/>
                </a:lnTo>
                <a:lnTo>
                  <a:pt x="954" y="490"/>
                </a:lnTo>
                <a:lnTo>
                  <a:pt x="916" y="461"/>
                </a:lnTo>
                <a:lnTo>
                  <a:pt x="875" y="439"/>
                </a:lnTo>
                <a:lnTo>
                  <a:pt x="831" y="422"/>
                </a:lnTo>
                <a:lnTo>
                  <a:pt x="785" y="411"/>
                </a:lnTo>
                <a:lnTo>
                  <a:pt x="735" y="407"/>
                </a:lnTo>
                <a:close/>
                <a:moveTo>
                  <a:pt x="576" y="0"/>
                </a:moveTo>
                <a:lnTo>
                  <a:pt x="896" y="0"/>
                </a:lnTo>
                <a:lnTo>
                  <a:pt x="896" y="207"/>
                </a:lnTo>
                <a:lnTo>
                  <a:pt x="949" y="225"/>
                </a:lnTo>
                <a:lnTo>
                  <a:pt x="998" y="249"/>
                </a:lnTo>
                <a:lnTo>
                  <a:pt x="1131" y="117"/>
                </a:lnTo>
                <a:lnTo>
                  <a:pt x="1146" y="101"/>
                </a:lnTo>
                <a:lnTo>
                  <a:pt x="1163" y="117"/>
                </a:lnTo>
                <a:lnTo>
                  <a:pt x="1357" y="310"/>
                </a:lnTo>
                <a:lnTo>
                  <a:pt x="1374" y="327"/>
                </a:lnTo>
                <a:lnTo>
                  <a:pt x="1357" y="344"/>
                </a:lnTo>
                <a:lnTo>
                  <a:pt x="1225" y="475"/>
                </a:lnTo>
                <a:lnTo>
                  <a:pt x="1251" y="528"/>
                </a:lnTo>
                <a:lnTo>
                  <a:pt x="1271" y="584"/>
                </a:lnTo>
                <a:lnTo>
                  <a:pt x="1480" y="584"/>
                </a:lnTo>
                <a:lnTo>
                  <a:pt x="1480" y="905"/>
                </a:lnTo>
                <a:lnTo>
                  <a:pt x="1457" y="905"/>
                </a:lnTo>
                <a:lnTo>
                  <a:pt x="1268" y="905"/>
                </a:lnTo>
                <a:lnTo>
                  <a:pt x="1250" y="956"/>
                </a:lnTo>
                <a:lnTo>
                  <a:pt x="1225" y="1004"/>
                </a:lnTo>
                <a:lnTo>
                  <a:pt x="1357" y="1136"/>
                </a:lnTo>
                <a:lnTo>
                  <a:pt x="1374" y="1153"/>
                </a:lnTo>
                <a:lnTo>
                  <a:pt x="1163" y="1363"/>
                </a:lnTo>
                <a:lnTo>
                  <a:pt x="1146" y="1380"/>
                </a:lnTo>
                <a:lnTo>
                  <a:pt x="1131" y="1363"/>
                </a:lnTo>
                <a:lnTo>
                  <a:pt x="998" y="1231"/>
                </a:lnTo>
                <a:lnTo>
                  <a:pt x="951" y="1253"/>
                </a:lnTo>
                <a:lnTo>
                  <a:pt x="904" y="1271"/>
                </a:lnTo>
                <a:lnTo>
                  <a:pt x="904" y="1481"/>
                </a:lnTo>
                <a:lnTo>
                  <a:pt x="583" y="1481"/>
                </a:lnTo>
                <a:lnTo>
                  <a:pt x="583" y="1275"/>
                </a:lnTo>
                <a:lnTo>
                  <a:pt x="530" y="1257"/>
                </a:lnTo>
                <a:lnTo>
                  <a:pt x="477" y="1233"/>
                </a:lnTo>
                <a:lnTo>
                  <a:pt x="349" y="1363"/>
                </a:lnTo>
                <a:lnTo>
                  <a:pt x="332" y="1380"/>
                </a:lnTo>
                <a:lnTo>
                  <a:pt x="315" y="1363"/>
                </a:lnTo>
                <a:lnTo>
                  <a:pt x="121" y="1169"/>
                </a:lnTo>
                <a:lnTo>
                  <a:pt x="106" y="1153"/>
                </a:lnTo>
                <a:lnTo>
                  <a:pt x="121" y="1136"/>
                </a:lnTo>
                <a:lnTo>
                  <a:pt x="248" y="1009"/>
                </a:lnTo>
                <a:lnTo>
                  <a:pt x="222" y="954"/>
                </a:lnTo>
                <a:lnTo>
                  <a:pt x="201" y="897"/>
                </a:lnTo>
                <a:lnTo>
                  <a:pt x="0" y="897"/>
                </a:lnTo>
                <a:lnTo>
                  <a:pt x="0" y="576"/>
                </a:lnTo>
                <a:lnTo>
                  <a:pt x="204" y="576"/>
                </a:lnTo>
                <a:lnTo>
                  <a:pt x="223" y="522"/>
                </a:lnTo>
                <a:lnTo>
                  <a:pt x="248" y="470"/>
                </a:lnTo>
                <a:lnTo>
                  <a:pt x="106" y="327"/>
                </a:lnTo>
                <a:lnTo>
                  <a:pt x="121" y="310"/>
                </a:lnTo>
                <a:lnTo>
                  <a:pt x="315" y="117"/>
                </a:lnTo>
                <a:lnTo>
                  <a:pt x="332" y="101"/>
                </a:lnTo>
                <a:lnTo>
                  <a:pt x="349" y="117"/>
                </a:lnTo>
                <a:lnTo>
                  <a:pt x="479" y="246"/>
                </a:lnTo>
                <a:lnTo>
                  <a:pt x="526" y="224"/>
                </a:lnTo>
                <a:lnTo>
                  <a:pt x="576" y="207"/>
                </a:lnTo>
                <a:lnTo>
                  <a:pt x="576" y="0"/>
                </a:lnTo>
                <a:close/>
              </a:path>
            </a:pathLst>
          </a:custGeom>
          <a:solidFill>
            <a:srgbClr val="F6AA32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3" name="Freeform 49">
            <a:extLst>
              <a:ext uri="{FF2B5EF4-FFF2-40B4-BE49-F238E27FC236}">
                <a16:creationId xmlns:a16="http://schemas.microsoft.com/office/drawing/2014/main" id="{3AD65471-5CD4-B448-9C85-B7B1A5F1C91A}"/>
              </a:ext>
            </a:extLst>
          </p:cNvPr>
          <p:cNvSpPr>
            <a:spLocks noEditPoints="1"/>
          </p:cNvSpPr>
          <p:nvPr/>
        </p:nvSpPr>
        <p:spPr bwMode="auto">
          <a:xfrm>
            <a:off x="5310189" y="619126"/>
            <a:ext cx="981075" cy="981075"/>
          </a:xfrm>
          <a:custGeom>
            <a:avLst/>
            <a:gdLst>
              <a:gd name="T0" fmla="*/ 2147483646 w 618"/>
              <a:gd name="T1" fmla="*/ 2147483646 h 618"/>
              <a:gd name="T2" fmla="*/ 2147483646 w 618"/>
              <a:gd name="T3" fmla="*/ 2147483646 h 618"/>
              <a:gd name="T4" fmla="*/ 2147483646 w 618"/>
              <a:gd name="T5" fmla="*/ 2147483646 h 618"/>
              <a:gd name="T6" fmla="*/ 2147483646 w 618"/>
              <a:gd name="T7" fmla="*/ 2147483646 h 618"/>
              <a:gd name="T8" fmla="*/ 2147483646 w 618"/>
              <a:gd name="T9" fmla="*/ 2147483646 h 618"/>
              <a:gd name="T10" fmla="*/ 2147483646 w 618"/>
              <a:gd name="T11" fmla="*/ 2147483646 h 618"/>
              <a:gd name="T12" fmla="*/ 2147483646 w 618"/>
              <a:gd name="T13" fmla="*/ 2147483646 h 618"/>
              <a:gd name="T14" fmla="*/ 2147483646 w 618"/>
              <a:gd name="T15" fmla="*/ 2147483646 h 618"/>
              <a:gd name="T16" fmla="*/ 2147483646 w 618"/>
              <a:gd name="T17" fmla="*/ 2147483646 h 618"/>
              <a:gd name="T18" fmla="*/ 2147483646 w 618"/>
              <a:gd name="T19" fmla="*/ 2147483646 h 618"/>
              <a:gd name="T20" fmla="*/ 2147483646 w 618"/>
              <a:gd name="T21" fmla="*/ 2147483646 h 618"/>
              <a:gd name="T22" fmla="*/ 2147483646 w 618"/>
              <a:gd name="T23" fmla="*/ 2147483646 h 618"/>
              <a:gd name="T24" fmla="*/ 2147483646 w 618"/>
              <a:gd name="T25" fmla="*/ 0 h 618"/>
              <a:gd name="T26" fmla="*/ 2147483646 w 618"/>
              <a:gd name="T27" fmla="*/ 2147483646 h 618"/>
              <a:gd name="T28" fmla="*/ 2147483646 w 618"/>
              <a:gd name="T29" fmla="*/ 2147483646 h 618"/>
              <a:gd name="T30" fmla="*/ 2147483646 w 618"/>
              <a:gd name="T31" fmla="*/ 2147483646 h 618"/>
              <a:gd name="T32" fmla="*/ 2147483646 w 618"/>
              <a:gd name="T33" fmla="*/ 2147483646 h 618"/>
              <a:gd name="T34" fmla="*/ 2147483646 w 618"/>
              <a:gd name="T35" fmla="*/ 2147483646 h 618"/>
              <a:gd name="T36" fmla="*/ 2147483646 w 618"/>
              <a:gd name="T37" fmla="*/ 2147483646 h 618"/>
              <a:gd name="T38" fmla="*/ 2147483646 w 618"/>
              <a:gd name="T39" fmla="*/ 2147483646 h 618"/>
              <a:gd name="T40" fmla="*/ 2147483646 w 618"/>
              <a:gd name="T41" fmla="*/ 2147483646 h 618"/>
              <a:gd name="T42" fmla="*/ 2147483646 w 618"/>
              <a:gd name="T43" fmla="*/ 2147483646 h 618"/>
              <a:gd name="T44" fmla="*/ 2147483646 w 618"/>
              <a:gd name="T45" fmla="*/ 2147483646 h 618"/>
              <a:gd name="T46" fmla="*/ 2147483646 w 618"/>
              <a:gd name="T47" fmla="*/ 2147483646 h 618"/>
              <a:gd name="T48" fmla="*/ 2147483646 w 618"/>
              <a:gd name="T49" fmla="*/ 2147483646 h 618"/>
              <a:gd name="T50" fmla="*/ 2147483646 w 618"/>
              <a:gd name="T51" fmla="*/ 2147483646 h 618"/>
              <a:gd name="T52" fmla="*/ 2147483646 w 618"/>
              <a:gd name="T53" fmla="*/ 2147483646 h 618"/>
              <a:gd name="T54" fmla="*/ 0 w 618"/>
              <a:gd name="T55" fmla="*/ 2147483646 h 618"/>
              <a:gd name="T56" fmla="*/ 2147483646 w 618"/>
              <a:gd name="T57" fmla="*/ 2147483646 h 618"/>
              <a:gd name="T58" fmla="*/ 2147483646 w 618"/>
              <a:gd name="T59" fmla="*/ 2147483646 h 618"/>
              <a:gd name="T60" fmla="*/ 2147483646 w 618"/>
              <a:gd name="T61" fmla="*/ 2147483646 h 618"/>
              <a:gd name="T62" fmla="*/ 2147483646 w 618"/>
              <a:gd name="T63" fmla="*/ 2147483646 h 618"/>
              <a:gd name="T64" fmla="*/ 2147483646 w 618"/>
              <a:gd name="T65" fmla="*/ 0 h 61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618"/>
              <a:gd name="T100" fmla="*/ 0 h 618"/>
              <a:gd name="T101" fmla="*/ 618 w 618"/>
              <a:gd name="T102" fmla="*/ 618 h 618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618" h="618">
                <a:moveTo>
                  <a:pt x="318" y="219"/>
                </a:moveTo>
                <a:lnTo>
                  <a:pt x="295" y="219"/>
                </a:lnTo>
                <a:lnTo>
                  <a:pt x="273" y="226"/>
                </a:lnTo>
                <a:lnTo>
                  <a:pt x="253" y="237"/>
                </a:lnTo>
                <a:lnTo>
                  <a:pt x="236" y="254"/>
                </a:lnTo>
                <a:lnTo>
                  <a:pt x="224" y="275"/>
                </a:lnTo>
                <a:lnTo>
                  <a:pt x="219" y="299"/>
                </a:lnTo>
                <a:lnTo>
                  <a:pt x="219" y="323"/>
                </a:lnTo>
                <a:lnTo>
                  <a:pt x="226" y="345"/>
                </a:lnTo>
                <a:lnTo>
                  <a:pt x="237" y="364"/>
                </a:lnTo>
                <a:lnTo>
                  <a:pt x="254" y="381"/>
                </a:lnTo>
                <a:lnTo>
                  <a:pt x="275" y="393"/>
                </a:lnTo>
                <a:lnTo>
                  <a:pt x="299" y="400"/>
                </a:lnTo>
                <a:lnTo>
                  <a:pt x="322" y="398"/>
                </a:lnTo>
                <a:lnTo>
                  <a:pt x="345" y="392"/>
                </a:lnTo>
                <a:lnTo>
                  <a:pt x="364" y="380"/>
                </a:lnTo>
                <a:lnTo>
                  <a:pt x="381" y="363"/>
                </a:lnTo>
                <a:lnTo>
                  <a:pt x="393" y="342"/>
                </a:lnTo>
                <a:lnTo>
                  <a:pt x="398" y="319"/>
                </a:lnTo>
                <a:lnTo>
                  <a:pt x="398" y="295"/>
                </a:lnTo>
                <a:lnTo>
                  <a:pt x="392" y="273"/>
                </a:lnTo>
                <a:lnTo>
                  <a:pt x="380" y="253"/>
                </a:lnTo>
                <a:lnTo>
                  <a:pt x="363" y="236"/>
                </a:lnTo>
                <a:lnTo>
                  <a:pt x="342" y="224"/>
                </a:lnTo>
                <a:lnTo>
                  <a:pt x="318" y="219"/>
                </a:lnTo>
                <a:close/>
                <a:moveTo>
                  <a:pt x="393" y="0"/>
                </a:moveTo>
                <a:lnTo>
                  <a:pt x="449" y="23"/>
                </a:lnTo>
                <a:lnTo>
                  <a:pt x="428" y="135"/>
                </a:lnTo>
                <a:lnTo>
                  <a:pt x="452" y="154"/>
                </a:lnTo>
                <a:lnTo>
                  <a:pt x="472" y="175"/>
                </a:lnTo>
                <a:lnTo>
                  <a:pt x="587" y="151"/>
                </a:lnTo>
                <a:lnTo>
                  <a:pt x="610" y="206"/>
                </a:lnTo>
                <a:lnTo>
                  <a:pt x="516" y="271"/>
                </a:lnTo>
                <a:lnTo>
                  <a:pt x="519" y="300"/>
                </a:lnTo>
                <a:lnTo>
                  <a:pt x="519" y="329"/>
                </a:lnTo>
                <a:lnTo>
                  <a:pt x="618" y="393"/>
                </a:lnTo>
                <a:lnTo>
                  <a:pt x="596" y="450"/>
                </a:lnTo>
                <a:lnTo>
                  <a:pt x="482" y="429"/>
                </a:lnTo>
                <a:lnTo>
                  <a:pt x="464" y="452"/>
                </a:lnTo>
                <a:lnTo>
                  <a:pt x="443" y="472"/>
                </a:lnTo>
                <a:lnTo>
                  <a:pt x="468" y="587"/>
                </a:lnTo>
                <a:lnTo>
                  <a:pt x="413" y="612"/>
                </a:lnTo>
                <a:lnTo>
                  <a:pt x="346" y="516"/>
                </a:lnTo>
                <a:lnTo>
                  <a:pt x="317" y="520"/>
                </a:lnTo>
                <a:lnTo>
                  <a:pt x="288" y="519"/>
                </a:lnTo>
                <a:lnTo>
                  <a:pt x="224" y="618"/>
                </a:lnTo>
                <a:lnTo>
                  <a:pt x="168" y="596"/>
                </a:lnTo>
                <a:lnTo>
                  <a:pt x="189" y="482"/>
                </a:lnTo>
                <a:lnTo>
                  <a:pt x="165" y="464"/>
                </a:lnTo>
                <a:lnTo>
                  <a:pt x="146" y="443"/>
                </a:lnTo>
                <a:lnTo>
                  <a:pt x="30" y="468"/>
                </a:lnTo>
                <a:lnTo>
                  <a:pt x="7" y="413"/>
                </a:lnTo>
                <a:lnTo>
                  <a:pt x="101" y="346"/>
                </a:lnTo>
                <a:lnTo>
                  <a:pt x="99" y="319"/>
                </a:lnTo>
                <a:lnTo>
                  <a:pt x="99" y="288"/>
                </a:lnTo>
                <a:lnTo>
                  <a:pt x="0" y="224"/>
                </a:lnTo>
                <a:lnTo>
                  <a:pt x="23" y="168"/>
                </a:lnTo>
                <a:lnTo>
                  <a:pt x="135" y="189"/>
                </a:lnTo>
                <a:lnTo>
                  <a:pt x="154" y="167"/>
                </a:lnTo>
                <a:lnTo>
                  <a:pt x="174" y="147"/>
                </a:lnTo>
                <a:lnTo>
                  <a:pt x="150" y="31"/>
                </a:lnTo>
                <a:lnTo>
                  <a:pt x="206" y="7"/>
                </a:lnTo>
                <a:lnTo>
                  <a:pt x="271" y="101"/>
                </a:lnTo>
                <a:lnTo>
                  <a:pt x="300" y="99"/>
                </a:lnTo>
                <a:lnTo>
                  <a:pt x="329" y="100"/>
                </a:lnTo>
                <a:lnTo>
                  <a:pt x="393" y="0"/>
                </a:lnTo>
                <a:close/>
              </a:path>
            </a:pathLst>
          </a:custGeom>
          <a:solidFill>
            <a:srgbClr val="F6AA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4" name="Freeform 38">
            <a:extLst>
              <a:ext uri="{FF2B5EF4-FFF2-40B4-BE49-F238E27FC236}">
                <a16:creationId xmlns:a16="http://schemas.microsoft.com/office/drawing/2014/main" id="{D5B85BE0-6998-2541-AB6C-E5A5810794C2}"/>
              </a:ext>
            </a:extLst>
          </p:cNvPr>
          <p:cNvSpPr>
            <a:spLocks noEditPoints="1"/>
          </p:cNvSpPr>
          <p:nvPr/>
        </p:nvSpPr>
        <p:spPr bwMode="auto">
          <a:xfrm>
            <a:off x="3238500" y="2047876"/>
            <a:ext cx="611188" cy="612775"/>
          </a:xfrm>
          <a:custGeom>
            <a:avLst/>
            <a:gdLst>
              <a:gd name="T0" fmla="*/ 2147483646 w 618"/>
              <a:gd name="T1" fmla="*/ 2147483646 h 618"/>
              <a:gd name="T2" fmla="*/ 2147483646 w 618"/>
              <a:gd name="T3" fmla="*/ 2147483646 h 618"/>
              <a:gd name="T4" fmla="*/ 2147483646 w 618"/>
              <a:gd name="T5" fmla="*/ 2147483646 h 618"/>
              <a:gd name="T6" fmla="*/ 2147483646 w 618"/>
              <a:gd name="T7" fmla="*/ 2147483646 h 618"/>
              <a:gd name="T8" fmla="*/ 2147483646 w 618"/>
              <a:gd name="T9" fmla="*/ 2147483646 h 618"/>
              <a:gd name="T10" fmla="*/ 2147483646 w 618"/>
              <a:gd name="T11" fmla="*/ 2147483646 h 618"/>
              <a:gd name="T12" fmla="*/ 2147483646 w 618"/>
              <a:gd name="T13" fmla="*/ 2147483646 h 618"/>
              <a:gd name="T14" fmla="*/ 2147483646 w 618"/>
              <a:gd name="T15" fmla="*/ 2147483646 h 618"/>
              <a:gd name="T16" fmla="*/ 2147483646 w 618"/>
              <a:gd name="T17" fmla="*/ 2147483646 h 618"/>
              <a:gd name="T18" fmla="*/ 2147483646 w 618"/>
              <a:gd name="T19" fmla="*/ 2147483646 h 618"/>
              <a:gd name="T20" fmla="*/ 2147483646 w 618"/>
              <a:gd name="T21" fmla="*/ 2147483646 h 618"/>
              <a:gd name="T22" fmla="*/ 2147483646 w 618"/>
              <a:gd name="T23" fmla="*/ 2147483646 h 618"/>
              <a:gd name="T24" fmla="*/ 2147483646 w 618"/>
              <a:gd name="T25" fmla="*/ 0 h 618"/>
              <a:gd name="T26" fmla="*/ 2147483646 w 618"/>
              <a:gd name="T27" fmla="*/ 2147483646 h 618"/>
              <a:gd name="T28" fmla="*/ 2147483646 w 618"/>
              <a:gd name="T29" fmla="*/ 2147483646 h 618"/>
              <a:gd name="T30" fmla="*/ 2147483646 w 618"/>
              <a:gd name="T31" fmla="*/ 2147483646 h 618"/>
              <a:gd name="T32" fmla="*/ 2147483646 w 618"/>
              <a:gd name="T33" fmla="*/ 2147483646 h 618"/>
              <a:gd name="T34" fmla="*/ 2147483646 w 618"/>
              <a:gd name="T35" fmla="*/ 2147483646 h 618"/>
              <a:gd name="T36" fmla="*/ 2147483646 w 618"/>
              <a:gd name="T37" fmla="*/ 2147483646 h 618"/>
              <a:gd name="T38" fmla="*/ 2147483646 w 618"/>
              <a:gd name="T39" fmla="*/ 2147483646 h 618"/>
              <a:gd name="T40" fmla="*/ 2147483646 w 618"/>
              <a:gd name="T41" fmla="*/ 2147483646 h 618"/>
              <a:gd name="T42" fmla="*/ 2147483646 w 618"/>
              <a:gd name="T43" fmla="*/ 2147483646 h 618"/>
              <a:gd name="T44" fmla="*/ 2147483646 w 618"/>
              <a:gd name="T45" fmla="*/ 2147483646 h 618"/>
              <a:gd name="T46" fmla="*/ 2147483646 w 618"/>
              <a:gd name="T47" fmla="*/ 2147483646 h 618"/>
              <a:gd name="T48" fmla="*/ 2147483646 w 618"/>
              <a:gd name="T49" fmla="*/ 2147483646 h 618"/>
              <a:gd name="T50" fmla="*/ 2147483646 w 618"/>
              <a:gd name="T51" fmla="*/ 2147483646 h 618"/>
              <a:gd name="T52" fmla="*/ 2147483646 w 618"/>
              <a:gd name="T53" fmla="*/ 2147483646 h 618"/>
              <a:gd name="T54" fmla="*/ 0 w 618"/>
              <a:gd name="T55" fmla="*/ 2147483646 h 618"/>
              <a:gd name="T56" fmla="*/ 2147483646 w 618"/>
              <a:gd name="T57" fmla="*/ 2147483646 h 618"/>
              <a:gd name="T58" fmla="*/ 2147483646 w 618"/>
              <a:gd name="T59" fmla="*/ 2147483646 h 618"/>
              <a:gd name="T60" fmla="*/ 2147483646 w 618"/>
              <a:gd name="T61" fmla="*/ 2147483646 h 618"/>
              <a:gd name="T62" fmla="*/ 2147483646 w 618"/>
              <a:gd name="T63" fmla="*/ 2147483646 h 618"/>
              <a:gd name="T64" fmla="*/ 2147483646 w 618"/>
              <a:gd name="T65" fmla="*/ 0 h 61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618"/>
              <a:gd name="T100" fmla="*/ 0 h 618"/>
              <a:gd name="T101" fmla="*/ 618 w 618"/>
              <a:gd name="T102" fmla="*/ 618 h 618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618" h="618">
                <a:moveTo>
                  <a:pt x="300" y="219"/>
                </a:moveTo>
                <a:lnTo>
                  <a:pt x="276" y="224"/>
                </a:lnTo>
                <a:lnTo>
                  <a:pt x="255" y="236"/>
                </a:lnTo>
                <a:lnTo>
                  <a:pt x="238" y="253"/>
                </a:lnTo>
                <a:lnTo>
                  <a:pt x="226" y="273"/>
                </a:lnTo>
                <a:lnTo>
                  <a:pt x="220" y="295"/>
                </a:lnTo>
                <a:lnTo>
                  <a:pt x="220" y="319"/>
                </a:lnTo>
                <a:lnTo>
                  <a:pt x="225" y="342"/>
                </a:lnTo>
                <a:lnTo>
                  <a:pt x="237" y="363"/>
                </a:lnTo>
                <a:lnTo>
                  <a:pt x="254" y="380"/>
                </a:lnTo>
                <a:lnTo>
                  <a:pt x="273" y="392"/>
                </a:lnTo>
                <a:lnTo>
                  <a:pt x="296" y="398"/>
                </a:lnTo>
                <a:lnTo>
                  <a:pt x="319" y="400"/>
                </a:lnTo>
                <a:lnTo>
                  <a:pt x="343" y="393"/>
                </a:lnTo>
                <a:lnTo>
                  <a:pt x="364" y="381"/>
                </a:lnTo>
                <a:lnTo>
                  <a:pt x="381" y="364"/>
                </a:lnTo>
                <a:lnTo>
                  <a:pt x="392" y="345"/>
                </a:lnTo>
                <a:lnTo>
                  <a:pt x="399" y="323"/>
                </a:lnTo>
                <a:lnTo>
                  <a:pt x="399" y="299"/>
                </a:lnTo>
                <a:lnTo>
                  <a:pt x="394" y="275"/>
                </a:lnTo>
                <a:lnTo>
                  <a:pt x="382" y="254"/>
                </a:lnTo>
                <a:lnTo>
                  <a:pt x="365" y="237"/>
                </a:lnTo>
                <a:lnTo>
                  <a:pt x="345" y="226"/>
                </a:lnTo>
                <a:lnTo>
                  <a:pt x="323" y="219"/>
                </a:lnTo>
                <a:lnTo>
                  <a:pt x="300" y="219"/>
                </a:lnTo>
                <a:close/>
                <a:moveTo>
                  <a:pt x="225" y="0"/>
                </a:moveTo>
                <a:lnTo>
                  <a:pt x="289" y="100"/>
                </a:lnTo>
                <a:lnTo>
                  <a:pt x="318" y="99"/>
                </a:lnTo>
                <a:lnTo>
                  <a:pt x="347" y="101"/>
                </a:lnTo>
                <a:lnTo>
                  <a:pt x="412" y="7"/>
                </a:lnTo>
                <a:lnTo>
                  <a:pt x="468" y="31"/>
                </a:lnTo>
                <a:lnTo>
                  <a:pt x="444" y="147"/>
                </a:lnTo>
                <a:lnTo>
                  <a:pt x="464" y="167"/>
                </a:lnTo>
                <a:lnTo>
                  <a:pt x="483" y="189"/>
                </a:lnTo>
                <a:lnTo>
                  <a:pt x="595" y="168"/>
                </a:lnTo>
                <a:lnTo>
                  <a:pt x="618" y="224"/>
                </a:lnTo>
                <a:lnTo>
                  <a:pt x="519" y="288"/>
                </a:lnTo>
                <a:lnTo>
                  <a:pt x="519" y="319"/>
                </a:lnTo>
                <a:lnTo>
                  <a:pt x="517" y="346"/>
                </a:lnTo>
                <a:lnTo>
                  <a:pt x="611" y="413"/>
                </a:lnTo>
                <a:lnTo>
                  <a:pt x="588" y="468"/>
                </a:lnTo>
                <a:lnTo>
                  <a:pt x="472" y="443"/>
                </a:lnTo>
                <a:lnTo>
                  <a:pt x="453" y="464"/>
                </a:lnTo>
                <a:lnTo>
                  <a:pt x="429" y="482"/>
                </a:lnTo>
                <a:lnTo>
                  <a:pt x="450" y="596"/>
                </a:lnTo>
                <a:lnTo>
                  <a:pt x="394" y="618"/>
                </a:lnTo>
                <a:lnTo>
                  <a:pt x="330" y="519"/>
                </a:lnTo>
                <a:lnTo>
                  <a:pt x="301" y="520"/>
                </a:lnTo>
                <a:lnTo>
                  <a:pt x="272" y="516"/>
                </a:lnTo>
                <a:lnTo>
                  <a:pt x="205" y="612"/>
                </a:lnTo>
                <a:lnTo>
                  <a:pt x="150" y="587"/>
                </a:lnTo>
                <a:lnTo>
                  <a:pt x="175" y="472"/>
                </a:lnTo>
                <a:lnTo>
                  <a:pt x="154" y="452"/>
                </a:lnTo>
                <a:lnTo>
                  <a:pt x="136" y="429"/>
                </a:lnTo>
                <a:lnTo>
                  <a:pt x="22" y="450"/>
                </a:lnTo>
                <a:lnTo>
                  <a:pt x="0" y="393"/>
                </a:lnTo>
                <a:lnTo>
                  <a:pt x="99" y="329"/>
                </a:lnTo>
                <a:lnTo>
                  <a:pt x="99" y="300"/>
                </a:lnTo>
                <a:lnTo>
                  <a:pt x="102" y="271"/>
                </a:lnTo>
                <a:lnTo>
                  <a:pt x="8" y="206"/>
                </a:lnTo>
                <a:lnTo>
                  <a:pt x="31" y="151"/>
                </a:lnTo>
                <a:lnTo>
                  <a:pt x="146" y="175"/>
                </a:lnTo>
                <a:lnTo>
                  <a:pt x="166" y="154"/>
                </a:lnTo>
                <a:lnTo>
                  <a:pt x="190" y="135"/>
                </a:lnTo>
                <a:lnTo>
                  <a:pt x="169" y="23"/>
                </a:lnTo>
                <a:lnTo>
                  <a:pt x="225" y="0"/>
                </a:lnTo>
                <a:close/>
              </a:path>
            </a:pathLst>
          </a:custGeom>
          <a:solidFill>
            <a:srgbClr val="9196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5" name="Freeform 195">
            <a:extLst>
              <a:ext uri="{FF2B5EF4-FFF2-40B4-BE49-F238E27FC236}">
                <a16:creationId xmlns:a16="http://schemas.microsoft.com/office/drawing/2014/main" id="{491B6D66-2B04-FE42-90F6-57963A949617}"/>
              </a:ext>
            </a:extLst>
          </p:cNvPr>
          <p:cNvSpPr>
            <a:spLocks noEditPoints="1"/>
          </p:cNvSpPr>
          <p:nvPr/>
        </p:nvSpPr>
        <p:spPr bwMode="auto">
          <a:xfrm>
            <a:off x="2952751" y="1762126"/>
            <a:ext cx="360363" cy="360363"/>
          </a:xfrm>
          <a:custGeom>
            <a:avLst/>
            <a:gdLst>
              <a:gd name="T0" fmla="*/ 2147483646 w 305"/>
              <a:gd name="T1" fmla="*/ 2147483646 h 306"/>
              <a:gd name="T2" fmla="*/ 2147483646 w 305"/>
              <a:gd name="T3" fmla="*/ 2147483646 h 306"/>
              <a:gd name="T4" fmla="*/ 2147483646 w 305"/>
              <a:gd name="T5" fmla="*/ 2147483646 h 306"/>
              <a:gd name="T6" fmla="*/ 2147483646 w 305"/>
              <a:gd name="T7" fmla="*/ 2147483646 h 306"/>
              <a:gd name="T8" fmla="*/ 2147483646 w 305"/>
              <a:gd name="T9" fmla="*/ 2147483646 h 306"/>
              <a:gd name="T10" fmla="*/ 2147483646 w 305"/>
              <a:gd name="T11" fmla="*/ 2147483646 h 306"/>
              <a:gd name="T12" fmla="*/ 2147483646 w 305"/>
              <a:gd name="T13" fmla="*/ 2147483646 h 306"/>
              <a:gd name="T14" fmla="*/ 2147483646 w 305"/>
              <a:gd name="T15" fmla="*/ 2147483646 h 306"/>
              <a:gd name="T16" fmla="*/ 2147483646 w 305"/>
              <a:gd name="T17" fmla="*/ 2147483646 h 306"/>
              <a:gd name="T18" fmla="*/ 2147483646 w 305"/>
              <a:gd name="T19" fmla="*/ 2147483646 h 306"/>
              <a:gd name="T20" fmla="*/ 2147483646 w 305"/>
              <a:gd name="T21" fmla="*/ 2147483646 h 306"/>
              <a:gd name="T22" fmla="*/ 2147483646 w 305"/>
              <a:gd name="T23" fmla="*/ 2147483646 h 306"/>
              <a:gd name="T24" fmla="*/ 2147483646 w 305"/>
              <a:gd name="T25" fmla="*/ 0 h 306"/>
              <a:gd name="T26" fmla="*/ 2147483646 w 305"/>
              <a:gd name="T27" fmla="*/ 2147483646 h 306"/>
              <a:gd name="T28" fmla="*/ 2147483646 w 305"/>
              <a:gd name="T29" fmla="*/ 2147483646 h 306"/>
              <a:gd name="T30" fmla="*/ 2147483646 w 305"/>
              <a:gd name="T31" fmla="*/ 2147483646 h 306"/>
              <a:gd name="T32" fmla="*/ 2147483646 w 305"/>
              <a:gd name="T33" fmla="*/ 2147483646 h 306"/>
              <a:gd name="T34" fmla="*/ 2147483646 w 305"/>
              <a:gd name="T35" fmla="*/ 2147483646 h 306"/>
              <a:gd name="T36" fmla="*/ 2147483646 w 305"/>
              <a:gd name="T37" fmla="*/ 2147483646 h 306"/>
              <a:gd name="T38" fmla="*/ 2147483646 w 305"/>
              <a:gd name="T39" fmla="*/ 2147483646 h 306"/>
              <a:gd name="T40" fmla="*/ 2147483646 w 305"/>
              <a:gd name="T41" fmla="*/ 2147483646 h 306"/>
              <a:gd name="T42" fmla="*/ 2147483646 w 305"/>
              <a:gd name="T43" fmla="*/ 2147483646 h 306"/>
              <a:gd name="T44" fmla="*/ 2147483646 w 305"/>
              <a:gd name="T45" fmla="*/ 2147483646 h 306"/>
              <a:gd name="T46" fmla="*/ 2147483646 w 305"/>
              <a:gd name="T47" fmla="*/ 2147483646 h 306"/>
              <a:gd name="T48" fmla="*/ 2147483646 w 305"/>
              <a:gd name="T49" fmla="*/ 2147483646 h 306"/>
              <a:gd name="T50" fmla="*/ 2147483646 w 305"/>
              <a:gd name="T51" fmla="*/ 2147483646 h 306"/>
              <a:gd name="T52" fmla="*/ 2147483646 w 305"/>
              <a:gd name="T53" fmla="*/ 2147483646 h 306"/>
              <a:gd name="T54" fmla="*/ 2147483646 w 305"/>
              <a:gd name="T55" fmla="*/ 2147483646 h 306"/>
              <a:gd name="T56" fmla="*/ 2147483646 w 305"/>
              <a:gd name="T57" fmla="*/ 2147483646 h 306"/>
              <a:gd name="T58" fmla="*/ 2147483646 w 305"/>
              <a:gd name="T59" fmla="*/ 2147483646 h 306"/>
              <a:gd name="T60" fmla="*/ 2147483646 w 305"/>
              <a:gd name="T61" fmla="*/ 2147483646 h 306"/>
              <a:gd name="T62" fmla="*/ 2147483646 w 305"/>
              <a:gd name="T63" fmla="*/ 2147483646 h 306"/>
              <a:gd name="T64" fmla="*/ 0 w 305"/>
              <a:gd name="T65" fmla="*/ 2147483646 h 306"/>
              <a:gd name="T66" fmla="*/ 2147483646 w 305"/>
              <a:gd name="T67" fmla="*/ 2147483646 h 306"/>
              <a:gd name="T68" fmla="*/ 2147483646 w 305"/>
              <a:gd name="T69" fmla="*/ 2147483646 h 306"/>
              <a:gd name="T70" fmla="*/ 2147483646 w 305"/>
              <a:gd name="T71" fmla="*/ 2147483646 h 306"/>
              <a:gd name="T72" fmla="*/ 2147483646 w 305"/>
              <a:gd name="T73" fmla="*/ 2147483646 h 306"/>
              <a:gd name="T74" fmla="*/ 2147483646 w 305"/>
              <a:gd name="T75" fmla="*/ 2147483646 h 306"/>
              <a:gd name="T76" fmla="*/ 2147483646 w 305"/>
              <a:gd name="T77" fmla="*/ 0 h 30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305"/>
              <a:gd name="T118" fmla="*/ 0 h 306"/>
              <a:gd name="T119" fmla="*/ 305 w 305"/>
              <a:gd name="T120" fmla="*/ 306 h 30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305" h="306">
                <a:moveTo>
                  <a:pt x="152" y="67"/>
                </a:moveTo>
                <a:lnTo>
                  <a:pt x="130" y="71"/>
                </a:lnTo>
                <a:lnTo>
                  <a:pt x="109" y="78"/>
                </a:lnTo>
                <a:lnTo>
                  <a:pt x="92" y="92"/>
                </a:lnTo>
                <a:lnTo>
                  <a:pt x="79" y="110"/>
                </a:lnTo>
                <a:lnTo>
                  <a:pt x="70" y="130"/>
                </a:lnTo>
                <a:lnTo>
                  <a:pt x="67" y="153"/>
                </a:lnTo>
                <a:lnTo>
                  <a:pt x="70" y="175"/>
                </a:lnTo>
                <a:lnTo>
                  <a:pt x="79" y="196"/>
                </a:lnTo>
                <a:lnTo>
                  <a:pt x="92" y="213"/>
                </a:lnTo>
                <a:lnTo>
                  <a:pt x="109" y="228"/>
                </a:lnTo>
                <a:lnTo>
                  <a:pt x="130" y="236"/>
                </a:lnTo>
                <a:lnTo>
                  <a:pt x="152" y="240"/>
                </a:lnTo>
                <a:lnTo>
                  <a:pt x="176" y="236"/>
                </a:lnTo>
                <a:lnTo>
                  <a:pt x="197" y="228"/>
                </a:lnTo>
                <a:lnTo>
                  <a:pt x="214" y="213"/>
                </a:lnTo>
                <a:lnTo>
                  <a:pt x="227" y="196"/>
                </a:lnTo>
                <a:lnTo>
                  <a:pt x="236" y="175"/>
                </a:lnTo>
                <a:lnTo>
                  <a:pt x="238" y="153"/>
                </a:lnTo>
                <a:lnTo>
                  <a:pt x="236" y="130"/>
                </a:lnTo>
                <a:lnTo>
                  <a:pt x="227" y="110"/>
                </a:lnTo>
                <a:lnTo>
                  <a:pt x="214" y="92"/>
                </a:lnTo>
                <a:lnTo>
                  <a:pt x="197" y="78"/>
                </a:lnTo>
                <a:lnTo>
                  <a:pt x="176" y="71"/>
                </a:lnTo>
                <a:lnTo>
                  <a:pt x="152" y="67"/>
                </a:lnTo>
                <a:close/>
                <a:moveTo>
                  <a:pt x="134" y="0"/>
                </a:moveTo>
                <a:lnTo>
                  <a:pt x="172" y="0"/>
                </a:lnTo>
                <a:lnTo>
                  <a:pt x="172" y="30"/>
                </a:lnTo>
                <a:lnTo>
                  <a:pt x="198" y="38"/>
                </a:lnTo>
                <a:lnTo>
                  <a:pt x="212" y="12"/>
                </a:lnTo>
                <a:lnTo>
                  <a:pt x="245" y="30"/>
                </a:lnTo>
                <a:lnTo>
                  <a:pt x="231" y="56"/>
                </a:lnTo>
                <a:lnTo>
                  <a:pt x="240" y="65"/>
                </a:lnTo>
                <a:lnTo>
                  <a:pt x="249" y="75"/>
                </a:lnTo>
                <a:lnTo>
                  <a:pt x="275" y="60"/>
                </a:lnTo>
                <a:lnTo>
                  <a:pt x="295" y="93"/>
                </a:lnTo>
                <a:lnTo>
                  <a:pt x="269" y="109"/>
                </a:lnTo>
                <a:lnTo>
                  <a:pt x="275" y="133"/>
                </a:lnTo>
                <a:lnTo>
                  <a:pt x="305" y="133"/>
                </a:lnTo>
                <a:lnTo>
                  <a:pt x="305" y="171"/>
                </a:lnTo>
                <a:lnTo>
                  <a:pt x="275" y="171"/>
                </a:lnTo>
                <a:lnTo>
                  <a:pt x="269" y="198"/>
                </a:lnTo>
                <a:lnTo>
                  <a:pt x="295" y="213"/>
                </a:lnTo>
                <a:lnTo>
                  <a:pt x="275" y="246"/>
                </a:lnTo>
                <a:lnTo>
                  <a:pt x="249" y="230"/>
                </a:lnTo>
                <a:lnTo>
                  <a:pt x="240" y="241"/>
                </a:lnTo>
                <a:lnTo>
                  <a:pt x="231" y="250"/>
                </a:lnTo>
                <a:lnTo>
                  <a:pt x="245" y="276"/>
                </a:lnTo>
                <a:lnTo>
                  <a:pt x="212" y="295"/>
                </a:lnTo>
                <a:lnTo>
                  <a:pt x="198" y="268"/>
                </a:lnTo>
                <a:lnTo>
                  <a:pt x="172" y="275"/>
                </a:lnTo>
                <a:lnTo>
                  <a:pt x="172" y="306"/>
                </a:lnTo>
                <a:lnTo>
                  <a:pt x="134" y="306"/>
                </a:lnTo>
                <a:lnTo>
                  <a:pt x="134" y="275"/>
                </a:lnTo>
                <a:lnTo>
                  <a:pt x="107" y="268"/>
                </a:lnTo>
                <a:lnTo>
                  <a:pt x="93" y="295"/>
                </a:lnTo>
                <a:lnTo>
                  <a:pt x="59" y="276"/>
                </a:lnTo>
                <a:lnTo>
                  <a:pt x="75" y="250"/>
                </a:lnTo>
                <a:lnTo>
                  <a:pt x="64" y="241"/>
                </a:lnTo>
                <a:lnTo>
                  <a:pt x="56" y="230"/>
                </a:lnTo>
                <a:lnTo>
                  <a:pt x="30" y="246"/>
                </a:lnTo>
                <a:lnTo>
                  <a:pt x="11" y="213"/>
                </a:lnTo>
                <a:lnTo>
                  <a:pt x="37" y="198"/>
                </a:lnTo>
                <a:lnTo>
                  <a:pt x="30" y="171"/>
                </a:lnTo>
                <a:lnTo>
                  <a:pt x="0" y="171"/>
                </a:lnTo>
                <a:lnTo>
                  <a:pt x="0" y="133"/>
                </a:lnTo>
                <a:lnTo>
                  <a:pt x="30" y="133"/>
                </a:lnTo>
                <a:lnTo>
                  <a:pt x="37" y="109"/>
                </a:lnTo>
                <a:lnTo>
                  <a:pt x="11" y="93"/>
                </a:lnTo>
                <a:lnTo>
                  <a:pt x="30" y="60"/>
                </a:lnTo>
                <a:lnTo>
                  <a:pt x="56" y="75"/>
                </a:lnTo>
                <a:lnTo>
                  <a:pt x="64" y="65"/>
                </a:lnTo>
                <a:lnTo>
                  <a:pt x="75" y="56"/>
                </a:lnTo>
                <a:lnTo>
                  <a:pt x="59" y="30"/>
                </a:lnTo>
                <a:lnTo>
                  <a:pt x="93" y="12"/>
                </a:lnTo>
                <a:lnTo>
                  <a:pt x="107" y="38"/>
                </a:lnTo>
                <a:lnTo>
                  <a:pt x="134" y="30"/>
                </a:lnTo>
                <a:lnTo>
                  <a:pt x="134" y="0"/>
                </a:lnTo>
                <a:close/>
              </a:path>
            </a:pathLst>
          </a:custGeom>
          <a:solidFill>
            <a:srgbClr val="6E7377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6" name="Shape 11">
            <a:extLst>
              <a:ext uri="{FF2B5EF4-FFF2-40B4-BE49-F238E27FC236}">
                <a16:creationId xmlns:a16="http://schemas.microsoft.com/office/drawing/2014/main" id="{C80EA418-70C9-6C42-8F31-95CB8CCBC1FE}"/>
              </a:ext>
            </a:extLst>
          </p:cNvPr>
          <p:cNvSpPr/>
          <p:nvPr/>
        </p:nvSpPr>
        <p:spPr>
          <a:xfrm rot="19933226">
            <a:off x="6511926" y="606426"/>
            <a:ext cx="1152525" cy="1152525"/>
          </a:xfrm>
          <a:prstGeom prst="gear9">
            <a:avLst>
              <a:gd name="adj1" fmla="val 12347"/>
              <a:gd name="adj2" fmla="val 1763"/>
            </a:avLst>
          </a:prstGeom>
          <a:solidFill>
            <a:srgbClr val="9F3D34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Freeform 38">
            <a:extLst>
              <a:ext uri="{FF2B5EF4-FFF2-40B4-BE49-F238E27FC236}">
                <a16:creationId xmlns:a16="http://schemas.microsoft.com/office/drawing/2014/main" id="{BE800C2F-032A-7D4E-85C2-C85BA178A55C}"/>
              </a:ext>
            </a:extLst>
          </p:cNvPr>
          <p:cNvSpPr>
            <a:spLocks noEditPoints="1"/>
          </p:cNvSpPr>
          <p:nvPr/>
        </p:nvSpPr>
        <p:spPr bwMode="auto">
          <a:xfrm>
            <a:off x="6524626" y="1833564"/>
            <a:ext cx="612775" cy="612775"/>
          </a:xfrm>
          <a:custGeom>
            <a:avLst/>
            <a:gdLst>
              <a:gd name="T0" fmla="*/ 2147483646 w 618"/>
              <a:gd name="T1" fmla="*/ 2147483646 h 618"/>
              <a:gd name="T2" fmla="*/ 2147483646 w 618"/>
              <a:gd name="T3" fmla="*/ 2147483646 h 618"/>
              <a:gd name="T4" fmla="*/ 2147483646 w 618"/>
              <a:gd name="T5" fmla="*/ 2147483646 h 618"/>
              <a:gd name="T6" fmla="*/ 2147483646 w 618"/>
              <a:gd name="T7" fmla="*/ 2147483646 h 618"/>
              <a:gd name="T8" fmla="*/ 2147483646 w 618"/>
              <a:gd name="T9" fmla="*/ 2147483646 h 618"/>
              <a:gd name="T10" fmla="*/ 2147483646 w 618"/>
              <a:gd name="T11" fmla="*/ 2147483646 h 618"/>
              <a:gd name="T12" fmla="*/ 2147483646 w 618"/>
              <a:gd name="T13" fmla="*/ 2147483646 h 618"/>
              <a:gd name="T14" fmla="*/ 2147483646 w 618"/>
              <a:gd name="T15" fmla="*/ 2147483646 h 618"/>
              <a:gd name="T16" fmla="*/ 2147483646 w 618"/>
              <a:gd name="T17" fmla="*/ 2147483646 h 618"/>
              <a:gd name="T18" fmla="*/ 2147483646 w 618"/>
              <a:gd name="T19" fmla="*/ 2147483646 h 618"/>
              <a:gd name="T20" fmla="*/ 2147483646 w 618"/>
              <a:gd name="T21" fmla="*/ 2147483646 h 618"/>
              <a:gd name="T22" fmla="*/ 2147483646 w 618"/>
              <a:gd name="T23" fmla="*/ 2147483646 h 618"/>
              <a:gd name="T24" fmla="*/ 2147483646 w 618"/>
              <a:gd name="T25" fmla="*/ 0 h 618"/>
              <a:gd name="T26" fmla="*/ 2147483646 w 618"/>
              <a:gd name="T27" fmla="*/ 2147483646 h 618"/>
              <a:gd name="T28" fmla="*/ 2147483646 w 618"/>
              <a:gd name="T29" fmla="*/ 2147483646 h 618"/>
              <a:gd name="T30" fmla="*/ 2147483646 w 618"/>
              <a:gd name="T31" fmla="*/ 2147483646 h 618"/>
              <a:gd name="T32" fmla="*/ 2147483646 w 618"/>
              <a:gd name="T33" fmla="*/ 2147483646 h 618"/>
              <a:gd name="T34" fmla="*/ 2147483646 w 618"/>
              <a:gd name="T35" fmla="*/ 2147483646 h 618"/>
              <a:gd name="T36" fmla="*/ 2147483646 w 618"/>
              <a:gd name="T37" fmla="*/ 2147483646 h 618"/>
              <a:gd name="T38" fmla="*/ 2147483646 w 618"/>
              <a:gd name="T39" fmla="*/ 2147483646 h 618"/>
              <a:gd name="T40" fmla="*/ 2147483646 w 618"/>
              <a:gd name="T41" fmla="*/ 2147483646 h 618"/>
              <a:gd name="T42" fmla="*/ 2147483646 w 618"/>
              <a:gd name="T43" fmla="*/ 2147483646 h 618"/>
              <a:gd name="T44" fmla="*/ 2147483646 w 618"/>
              <a:gd name="T45" fmla="*/ 2147483646 h 618"/>
              <a:gd name="T46" fmla="*/ 2147483646 w 618"/>
              <a:gd name="T47" fmla="*/ 2147483646 h 618"/>
              <a:gd name="T48" fmla="*/ 2147483646 w 618"/>
              <a:gd name="T49" fmla="*/ 2147483646 h 618"/>
              <a:gd name="T50" fmla="*/ 2147483646 w 618"/>
              <a:gd name="T51" fmla="*/ 2147483646 h 618"/>
              <a:gd name="T52" fmla="*/ 2147483646 w 618"/>
              <a:gd name="T53" fmla="*/ 2147483646 h 618"/>
              <a:gd name="T54" fmla="*/ 0 w 618"/>
              <a:gd name="T55" fmla="*/ 2147483646 h 618"/>
              <a:gd name="T56" fmla="*/ 2147483646 w 618"/>
              <a:gd name="T57" fmla="*/ 2147483646 h 618"/>
              <a:gd name="T58" fmla="*/ 2147483646 w 618"/>
              <a:gd name="T59" fmla="*/ 2147483646 h 618"/>
              <a:gd name="T60" fmla="*/ 2147483646 w 618"/>
              <a:gd name="T61" fmla="*/ 2147483646 h 618"/>
              <a:gd name="T62" fmla="*/ 2147483646 w 618"/>
              <a:gd name="T63" fmla="*/ 2147483646 h 618"/>
              <a:gd name="T64" fmla="*/ 2147483646 w 618"/>
              <a:gd name="T65" fmla="*/ 0 h 61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618"/>
              <a:gd name="T100" fmla="*/ 0 h 618"/>
              <a:gd name="T101" fmla="*/ 618 w 618"/>
              <a:gd name="T102" fmla="*/ 618 h 618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618" h="618">
                <a:moveTo>
                  <a:pt x="300" y="219"/>
                </a:moveTo>
                <a:lnTo>
                  <a:pt x="276" y="224"/>
                </a:lnTo>
                <a:lnTo>
                  <a:pt x="255" y="236"/>
                </a:lnTo>
                <a:lnTo>
                  <a:pt x="238" y="253"/>
                </a:lnTo>
                <a:lnTo>
                  <a:pt x="226" y="273"/>
                </a:lnTo>
                <a:lnTo>
                  <a:pt x="220" y="295"/>
                </a:lnTo>
                <a:lnTo>
                  <a:pt x="220" y="319"/>
                </a:lnTo>
                <a:lnTo>
                  <a:pt x="225" y="342"/>
                </a:lnTo>
                <a:lnTo>
                  <a:pt x="237" y="363"/>
                </a:lnTo>
                <a:lnTo>
                  <a:pt x="254" y="380"/>
                </a:lnTo>
                <a:lnTo>
                  <a:pt x="273" y="392"/>
                </a:lnTo>
                <a:lnTo>
                  <a:pt x="296" y="398"/>
                </a:lnTo>
                <a:lnTo>
                  <a:pt x="319" y="400"/>
                </a:lnTo>
                <a:lnTo>
                  <a:pt x="343" y="393"/>
                </a:lnTo>
                <a:lnTo>
                  <a:pt x="364" y="381"/>
                </a:lnTo>
                <a:lnTo>
                  <a:pt x="381" y="364"/>
                </a:lnTo>
                <a:lnTo>
                  <a:pt x="392" y="345"/>
                </a:lnTo>
                <a:lnTo>
                  <a:pt x="399" y="323"/>
                </a:lnTo>
                <a:lnTo>
                  <a:pt x="399" y="299"/>
                </a:lnTo>
                <a:lnTo>
                  <a:pt x="394" y="275"/>
                </a:lnTo>
                <a:lnTo>
                  <a:pt x="382" y="254"/>
                </a:lnTo>
                <a:lnTo>
                  <a:pt x="365" y="237"/>
                </a:lnTo>
                <a:lnTo>
                  <a:pt x="345" y="226"/>
                </a:lnTo>
                <a:lnTo>
                  <a:pt x="323" y="219"/>
                </a:lnTo>
                <a:lnTo>
                  <a:pt x="300" y="219"/>
                </a:lnTo>
                <a:close/>
                <a:moveTo>
                  <a:pt x="225" y="0"/>
                </a:moveTo>
                <a:lnTo>
                  <a:pt x="289" y="100"/>
                </a:lnTo>
                <a:lnTo>
                  <a:pt x="318" y="99"/>
                </a:lnTo>
                <a:lnTo>
                  <a:pt x="347" y="101"/>
                </a:lnTo>
                <a:lnTo>
                  <a:pt x="412" y="7"/>
                </a:lnTo>
                <a:lnTo>
                  <a:pt x="468" y="31"/>
                </a:lnTo>
                <a:lnTo>
                  <a:pt x="444" y="147"/>
                </a:lnTo>
                <a:lnTo>
                  <a:pt x="464" y="167"/>
                </a:lnTo>
                <a:lnTo>
                  <a:pt x="483" y="189"/>
                </a:lnTo>
                <a:lnTo>
                  <a:pt x="595" y="168"/>
                </a:lnTo>
                <a:lnTo>
                  <a:pt x="618" y="224"/>
                </a:lnTo>
                <a:lnTo>
                  <a:pt x="519" y="288"/>
                </a:lnTo>
                <a:lnTo>
                  <a:pt x="519" y="319"/>
                </a:lnTo>
                <a:lnTo>
                  <a:pt x="517" y="346"/>
                </a:lnTo>
                <a:lnTo>
                  <a:pt x="611" y="413"/>
                </a:lnTo>
                <a:lnTo>
                  <a:pt x="588" y="468"/>
                </a:lnTo>
                <a:lnTo>
                  <a:pt x="472" y="443"/>
                </a:lnTo>
                <a:lnTo>
                  <a:pt x="453" y="464"/>
                </a:lnTo>
                <a:lnTo>
                  <a:pt x="429" y="482"/>
                </a:lnTo>
                <a:lnTo>
                  <a:pt x="450" y="596"/>
                </a:lnTo>
                <a:lnTo>
                  <a:pt x="394" y="618"/>
                </a:lnTo>
                <a:lnTo>
                  <a:pt x="330" y="519"/>
                </a:lnTo>
                <a:lnTo>
                  <a:pt x="301" y="520"/>
                </a:lnTo>
                <a:lnTo>
                  <a:pt x="272" y="516"/>
                </a:lnTo>
                <a:lnTo>
                  <a:pt x="205" y="612"/>
                </a:lnTo>
                <a:lnTo>
                  <a:pt x="150" y="587"/>
                </a:lnTo>
                <a:lnTo>
                  <a:pt x="175" y="472"/>
                </a:lnTo>
                <a:lnTo>
                  <a:pt x="154" y="452"/>
                </a:lnTo>
                <a:lnTo>
                  <a:pt x="136" y="429"/>
                </a:lnTo>
                <a:lnTo>
                  <a:pt x="22" y="450"/>
                </a:lnTo>
                <a:lnTo>
                  <a:pt x="0" y="393"/>
                </a:lnTo>
                <a:lnTo>
                  <a:pt x="99" y="329"/>
                </a:lnTo>
                <a:lnTo>
                  <a:pt x="99" y="300"/>
                </a:lnTo>
                <a:lnTo>
                  <a:pt x="102" y="271"/>
                </a:lnTo>
                <a:lnTo>
                  <a:pt x="8" y="206"/>
                </a:lnTo>
                <a:lnTo>
                  <a:pt x="31" y="151"/>
                </a:lnTo>
                <a:lnTo>
                  <a:pt x="146" y="175"/>
                </a:lnTo>
                <a:lnTo>
                  <a:pt x="166" y="154"/>
                </a:lnTo>
                <a:lnTo>
                  <a:pt x="190" y="135"/>
                </a:lnTo>
                <a:lnTo>
                  <a:pt x="169" y="23"/>
                </a:lnTo>
                <a:lnTo>
                  <a:pt x="225" y="0"/>
                </a:lnTo>
                <a:close/>
              </a:path>
            </a:pathLst>
          </a:custGeom>
          <a:solidFill>
            <a:srgbClr val="91969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8" name="Shape 2190">
            <a:extLst>
              <a:ext uri="{FF2B5EF4-FFF2-40B4-BE49-F238E27FC236}">
                <a16:creationId xmlns:a16="http://schemas.microsoft.com/office/drawing/2014/main" id="{FD08B01B-A32D-0444-B846-536E66CFCF3D}"/>
              </a:ext>
            </a:extLst>
          </p:cNvPr>
          <p:cNvSpPr/>
          <p:nvPr/>
        </p:nvSpPr>
        <p:spPr>
          <a:xfrm rot="10800000" flipH="1">
            <a:off x="7239001" y="1717676"/>
            <a:ext cx="1044575" cy="1044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7" y="12678"/>
                </a:moveTo>
                <a:cubicBezTo>
                  <a:pt x="21600" y="11317"/>
                  <a:pt x="21600" y="11317"/>
                  <a:pt x="21600" y="11317"/>
                </a:cubicBezTo>
                <a:cubicBezTo>
                  <a:pt x="19839" y="10636"/>
                  <a:pt x="19839" y="10636"/>
                  <a:pt x="19839" y="10636"/>
                </a:cubicBezTo>
                <a:cubicBezTo>
                  <a:pt x="19827" y="10260"/>
                  <a:pt x="19804" y="9873"/>
                  <a:pt x="19745" y="9485"/>
                </a:cubicBezTo>
                <a:cubicBezTo>
                  <a:pt x="21400" y="8523"/>
                  <a:pt x="21400" y="8523"/>
                  <a:pt x="21400" y="8523"/>
                </a:cubicBezTo>
                <a:cubicBezTo>
                  <a:pt x="21025" y="7208"/>
                  <a:pt x="21025" y="7208"/>
                  <a:pt x="21025" y="7208"/>
                </a:cubicBezTo>
                <a:cubicBezTo>
                  <a:pt x="19111" y="7255"/>
                  <a:pt x="19111" y="7255"/>
                  <a:pt x="19111" y="7255"/>
                </a:cubicBezTo>
                <a:cubicBezTo>
                  <a:pt x="18947" y="6856"/>
                  <a:pt x="18747" y="6480"/>
                  <a:pt x="18524" y="6116"/>
                </a:cubicBezTo>
                <a:cubicBezTo>
                  <a:pt x="19663" y="4602"/>
                  <a:pt x="19663" y="4602"/>
                  <a:pt x="19663" y="4602"/>
                </a:cubicBezTo>
                <a:cubicBezTo>
                  <a:pt x="18806" y="3533"/>
                  <a:pt x="18806" y="3533"/>
                  <a:pt x="18806" y="3533"/>
                </a:cubicBezTo>
                <a:cubicBezTo>
                  <a:pt x="17080" y="4297"/>
                  <a:pt x="17080" y="4297"/>
                  <a:pt x="17080" y="4297"/>
                </a:cubicBezTo>
                <a:cubicBezTo>
                  <a:pt x="16799" y="4038"/>
                  <a:pt x="16505" y="3780"/>
                  <a:pt x="16188" y="3557"/>
                </a:cubicBezTo>
                <a:cubicBezTo>
                  <a:pt x="16670" y="1726"/>
                  <a:pt x="16670" y="1726"/>
                  <a:pt x="16670" y="1726"/>
                </a:cubicBezTo>
                <a:cubicBezTo>
                  <a:pt x="15472" y="1057"/>
                  <a:pt x="15472" y="1057"/>
                  <a:pt x="15472" y="1057"/>
                </a:cubicBezTo>
                <a:cubicBezTo>
                  <a:pt x="14157" y="2418"/>
                  <a:pt x="14157" y="2418"/>
                  <a:pt x="14157" y="2418"/>
                </a:cubicBezTo>
                <a:cubicBezTo>
                  <a:pt x="13770" y="2266"/>
                  <a:pt x="13371" y="2125"/>
                  <a:pt x="12948" y="2031"/>
                </a:cubicBezTo>
                <a:cubicBezTo>
                  <a:pt x="12678" y="153"/>
                  <a:pt x="12678" y="153"/>
                  <a:pt x="12678" y="153"/>
                </a:cubicBezTo>
                <a:cubicBezTo>
                  <a:pt x="11317" y="0"/>
                  <a:pt x="11317" y="0"/>
                  <a:pt x="11317" y="0"/>
                </a:cubicBezTo>
                <a:cubicBezTo>
                  <a:pt x="10636" y="1773"/>
                  <a:pt x="10636" y="1773"/>
                  <a:pt x="10636" y="1773"/>
                </a:cubicBezTo>
                <a:cubicBezTo>
                  <a:pt x="10260" y="1773"/>
                  <a:pt x="9873" y="1808"/>
                  <a:pt x="9485" y="1867"/>
                </a:cubicBezTo>
                <a:cubicBezTo>
                  <a:pt x="8523" y="200"/>
                  <a:pt x="8523" y="200"/>
                  <a:pt x="8523" y="200"/>
                </a:cubicBezTo>
                <a:cubicBezTo>
                  <a:pt x="7196" y="575"/>
                  <a:pt x="7196" y="575"/>
                  <a:pt x="7196" y="575"/>
                </a:cubicBezTo>
                <a:cubicBezTo>
                  <a:pt x="7243" y="2500"/>
                  <a:pt x="7243" y="2500"/>
                  <a:pt x="7243" y="2500"/>
                </a:cubicBezTo>
                <a:cubicBezTo>
                  <a:pt x="6856" y="2665"/>
                  <a:pt x="6480" y="2864"/>
                  <a:pt x="6116" y="3076"/>
                </a:cubicBezTo>
                <a:cubicBezTo>
                  <a:pt x="4602" y="1949"/>
                  <a:pt x="4602" y="1949"/>
                  <a:pt x="4602" y="1949"/>
                </a:cubicBezTo>
                <a:cubicBezTo>
                  <a:pt x="3533" y="2806"/>
                  <a:pt x="3533" y="2806"/>
                  <a:pt x="3533" y="2806"/>
                </a:cubicBezTo>
                <a:cubicBezTo>
                  <a:pt x="4297" y="4531"/>
                  <a:pt x="4297" y="4531"/>
                  <a:pt x="4297" y="4531"/>
                </a:cubicBezTo>
                <a:cubicBezTo>
                  <a:pt x="4027" y="4813"/>
                  <a:pt x="3780" y="5107"/>
                  <a:pt x="3557" y="5412"/>
                </a:cubicBezTo>
                <a:cubicBezTo>
                  <a:pt x="1726" y="4930"/>
                  <a:pt x="1726" y="4930"/>
                  <a:pt x="1726" y="4930"/>
                </a:cubicBezTo>
                <a:cubicBezTo>
                  <a:pt x="1045" y="6128"/>
                  <a:pt x="1045" y="6128"/>
                  <a:pt x="1045" y="6128"/>
                </a:cubicBezTo>
                <a:cubicBezTo>
                  <a:pt x="2418" y="7443"/>
                  <a:pt x="2418" y="7443"/>
                  <a:pt x="2418" y="7443"/>
                </a:cubicBezTo>
                <a:cubicBezTo>
                  <a:pt x="2254" y="7842"/>
                  <a:pt x="2125" y="8241"/>
                  <a:pt x="2031" y="8652"/>
                </a:cubicBezTo>
                <a:cubicBezTo>
                  <a:pt x="153" y="8922"/>
                  <a:pt x="153" y="8922"/>
                  <a:pt x="153" y="8922"/>
                </a:cubicBezTo>
                <a:cubicBezTo>
                  <a:pt x="0" y="10295"/>
                  <a:pt x="0" y="10295"/>
                  <a:pt x="0" y="10295"/>
                </a:cubicBezTo>
                <a:cubicBezTo>
                  <a:pt x="1773" y="10964"/>
                  <a:pt x="1773" y="10964"/>
                  <a:pt x="1773" y="10964"/>
                </a:cubicBezTo>
                <a:cubicBezTo>
                  <a:pt x="1773" y="11352"/>
                  <a:pt x="1808" y="11739"/>
                  <a:pt x="1867" y="12115"/>
                </a:cubicBezTo>
                <a:cubicBezTo>
                  <a:pt x="200" y="13089"/>
                  <a:pt x="200" y="13089"/>
                  <a:pt x="200" y="13089"/>
                </a:cubicBezTo>
                <a:cubicBezTo>
                  <a:pt x="575" y="14404"/>
                  <a:pt x="575" y="14404"/>
                  <a:pt x="575" y="14404"/>
                </a:cubicBezTo>
                <a:cubicBezTo>
                  <a:pt x="2489" y="14357"/>
                  <a:pt x="2489" y="14357"/>
                  <a:pt x="2489" y="14357"/>
                </a:cubicBezTo>
                <a:cubicBezTo>
                  <a:pt x="2665" y="14756"/>
                  <a:pt x="2853" y="15132"/>
                  <a:pt x="3076" y="15496"/>
                </a:cubicBezTo>
                <a:cubicBezTo>
                  <a:pt x="1949" y="17010"/>
                  <a:pt x="1949" y="17010"/>
                  <a:pt x="1949" y="17010"/>
                </a:cubicBezTo>
                <a:cubicBezTo>
                  <a:pt x="2806" y="18078"/>
                  <a:pt x="2806" y="18078"/>
                  <a:pt x="2806" y="18078"/>
                </a:cubicBezTo>
                <a:cubicBezTo>
                  <a:pt x="4531" y="17303"/>
                  <a:pt x="4531" y="17303"/>
                  <a:pt x="4531" y="17303"/>
                </a:cubicBezTo>
                <a:cubicBezTo>
                  <a:pt x="4813" y="17573"/>
                  <a:pt x="5107" y="17820"/>
                  <a:pt x="5412" y="18055"/>
                </a:cubicBezTo>
                <a:cubicBezTo>
                  <a:pt x="4930" y="19886"/>
                  <a:pt x="4930" y="19886"/>
                  <a:pt x="4930" y="19886"/>
                </a:cubicBezTo>
                <a:cubicBezTo>
                  <a:pt x="6128" y="20555"/>
                  <a:pt x="6128" y="20555"/>
                  <a:pt x="6128" y="20555"/>
                </a:cubicBezTo>
                <a:cubicBezTo>
                  <a:pt x="7443" y="19193"/>
                  <a:pt x="7443" y="19193"/>
                  <a:pt x="7443" y="19193"/>
                </a:cubicBezTo>
                <a:cubicBezTo>
                  <a:pt x="7830" y="19346"/>
                  <a:pt x="8241" y="19475"/>
                  <a:pt x="8652" y="19581"/>
                </a:cubicBezTo>
                <a:cubicBezTo>
                  <a:pt x="8922" y="21447"/>
                  <a:pt x="8922" y="21447"/>
                  <a:pt x="8922" y="21447"/>
                </a:cubicBezTo>
                <a:cubicBezTo>
                  <a:pt x="10283" y="21600"/>
                  <a:pt x="10283" y="21600"/>
                  <a:pt x="10283" y="21600"/>
                </a:cubicBezTo>
                <a:cubicBezTo>
                  <a:pt x="10964" y="19839"/>
                  <a:pt x="10964" y="19839"/>
                  <a:pt x="10964" y="19839"/>
                </a:cubicBezTo>
                <a:cubicBezTo>
                  <a:pt x="11352" y="19827"/>
                  <a:pt x="11739" y="19804"/>
                  <a:pt x="12115" y="19745"/>
                </a:cubicBezTo>
                <a:cubicBezTo>
                  <a:pt x="13077" y="21400"/>
                  <a:pt x="13077" y="21400"/>
                  <a:pt x="13077" y="21400"/>
                </a:cubicBezTo>
                <a:cubicBezTo>
                  <a:pt x="14404" y="21025"/>
                  <a:pt x="14404" y="21025"/>
                  <a:pt x="14404" y="21025"/>
                </a:cubicBezTo>
                <a:cubicBezTo>
                  <a:pt x="14357" y="19111"/>
                  <a:pt x="14357" y="19111"/>
                  <a:pt x="14357" y="19111"/>
                </a:cubicBezTo>
                <a:cubicBezTo>
                  <a:pt x="14744" y="18947"/>
                  <a:pt x="15132" y="18747"/>
                  <a:pt x="15484" y="18536"/>
                </a:cubicBezTo>
                <a:cubicBezTo>
                  <a:pt x="16998" y="19663"/>
                  <a:pt x="16998" y="19663"/>
                  <a:pt x="16998" y="19663"/>
                </a:cubicBezTo>
                <a:cubicBezTo>
                  <a:pt x="18078" y="18806"/>
                  <a:pt x="18078" y="18806"/>
                  <a:pt x="18078" y="18806"/>
                </a:cubicBezTo>
                <a:cubicBezTo>
                  <a:pt x="17303" y="17080"/>
                  <a:pt x="17303" y="17080"/>
                  <a:pt x="17303" y="17080"/>
                </a:cubicBezTo>
                <a:cubicBezTo>
                  <a:pt x="17573" y="16799"/>
                  <a:pt x="17820" y="16505"/>
                  <a:pt x="18055" y="16200"/>
                </a:cubicBezTo>
                <a:cubicBezTo>
                  <a:pt x="19886" y="16670"/>
                  <a:pt x="19886" y="16670"/>
                  <a:pt x="19886" y="16670"/>
                </a:cubicBezTo>
                <a:cubicBezTo>
                  <a:pt x="20555" y="15472"/>
                  <a:pt x="20555" y="15472"/>
                  <a:pt x="20555" y="15472"/>
                </a:cubicBezTo>
                <a:cubicBezTo>
                  <a:pt x="19193" y="14169"/>
                  <a:pt x="19193" y="14169"/>
                  <a:pt x="19193" y="14169"/>
                </a:cubicBezTo>
                <a:cubicBezTo>
                  <a:pt x="19346" y="13770"/>
                  <a:pt x="19475" y="13371"/>
                  <a:pt x="19581" y="12960"/>
                </a:cubicBezTo>
                <a:lnTo>
                  <a:pt x="21447" y="12678"/>
                </a:lnTo>
                <a:close/>
                <a:moveTo>
                  <a:pt x="12690" y="17491"/>
                </a:moveTo>
                <a:cubicBezTo>
                  <a:pt x="8992" y="18536"/>
                  <a:pt x="5153" y="16388"/>
                  <a:pt x="4109" y="12690"/>
                </a:cubicBezTo>
                <a:cubicBezTo>
                  <a:pt x="3076" y="9004"/>
                  <a:pt x="5224" y="5153"/>
                  <a:pt x="8910" y="4120"/>
                </a:cubicBezTo>
                <a:cubicBezTo>
                  <a:pt x="12608" y="3076"/>
                  <a:pt x="16447" y="5224"/>
                  <a:pt x="17491" y="8922"/>
                </a:cubicBezTo>
                <a:cubicBezTo>
                  <a:pt x="18536" y="12608"/>
                  <a:pt x="16388" y="16447"/>
                  <a:pt x="12690" y="17491"/>
                </a:cubicBezTo>
                <a:close/>
              </a:path>
            </a:pathLst>
          </a:custGeom>
          <a:solidFill>
            <a:srgbClr val="89A14F"/>
          </a:solidFill>
          <a:ln w="12700" cap="flat">
            <a:noFill/>
            <a:miter lim="400000"/>
          </a:ln>
          <a:effectLst/>
        </p:spPr>
        <p:txBody>
          <a:bodyPr lIns="45719" tIns="45719" rIns="45719" bIns="45719"/>
          <a:lstStyle/>
          <a:p>
            <a:pPr>
              <a:defRPr/>
            </a:pPr>
            <a:endParaRPr dirty="0"/>
          </a:p>
        </p:txBody>
      </p:sp>
      <p:sp>
        <p:nvSpPr>
          <p:cNvPr id="19" name="Freeform 195">
            <a:extLst>
              <a:ext uri="{FF2B5EF4-FFF2-40B4-BE49-F238E27FC236}">
                <a16:creationId xmlns:a16="http://schemas.microsoft.com/office/drawing/2014/main" id="{A5C7FB1B-D5D1-BB47-A709-84B84E9B993A}"/>
              </a:ext>
            </a:extLst>
          </p:cNvPr>
          <p:cNvSpPr>
            <a:spLocks noEditPoints="1"/>
          </p:cNvSpPr>
          <p:nvPr/>
        </p:nvSpPr>
        <p:spPr bwMode="auto">
          <a:xfrm>
            <a:off x="7739063" y="1262063"/>
            <a:ext cx="360362" cy="360362"/>
          </a:xfrm>
          <a:custGeom>
            <a:avLst/>
            <a:gdLst>
              <a:gd name="T0" fmla="*/ 2147483646 w 305"/>
              <a:gd name="T1" fmla="*/ 2147483646 h 306"/>
              <a:gd name="T2" fmla="*/ 2147483646 w 305"/>
              <a:gd name="T3" fmla="*/ 2147483646 h 306"/>
              <a:gd name="T4" fmla="*/ 2147483646 w 305"/>
              <a:gd name="T5" fmla="*/ 2147483646 h 306"/>
              <a:gd name="T6" fmla="*/ 2147483646 w 305"/>
              <a:gd name="T7" fmla="*/ 2147483646 h 306"/>
              <a:gd name="T8" fmla="*/ 2147483646 w 305"/>
              <a:gd name="T9" fmla="*/ 2147483646 h 306"/>
              <a:gd name="T10" fmla="*/ 2147483646 w 305"/>
              <a:gd name="T11" fmla="*/ 2147483646 h 306"/>
              <a:gd name="T12" fmla="*/ 2147483646 w 305"/>
              <a:gd name="T13" fmla="*/ 2147483646 h 306"/>
              <a:gd name="T14" fmla="*/ 2147483646 w 305"/>
              <a:gd name="T15" fmla="*/ 2147483646 h 306"/>
              <a:gd name="T16" fmla="*/ 2147483646 w 305"/>
              <a:gd name="T17" fmla="*/ 2147483646 h 306"/>
              <a:gd name="T18" fmla="*/ 2147483646 w 305"/>
              <a:gd name="T19" fmla="*/ 2147483646 h 306"/>
              <a:gd name="T20" fmla="*/ 2147483646 w 305"/>
              <a:gd name="T21" fmla="*/ 2147483646 h 306"/>
              <a:gd name="T22" fmla="*/ 2147483646 w 305"/>
              <a:gd name="T23" fmla="*/ 2147483646 h 306"/>
              <a:gd name="T24" fmla="*/ 2147483646 w 305"/>
              <a:gd name="T25" fmla="*/ 0 h 306"/>
              <a:gd name="T26" fmla="*/ 2147483646 w 305"/>
              <a:gd name="T27" fmla="*/ 2147483646 h 306"/>
              <a:gd name="T28" fmla="*/ 2147483646 w 305"/>
              <a:gd name="T29" fmla="*/ 2147483646 h 306"/>
              <a:gd name="T30" fmla="*/ 2147483646 w 305"/>
              <a:gd name="T31" fmla="*/ 2147483646 h 306"/>
              <a:gd name="T32" fmla="*/ 2147483646 w 305"/>
              <a:gd name="T33" fmla="*/ 2147483646 h 306"/>
              <a:gd name="T34" fmla="*/ 2147483646 w 305"/>
              <a:gd name="T35" fmla="*/ 2147483646 h 306"/>
              <a:gd name="T36" fmla="*/ 2147483646 w 305"/>
              <a:gd name="T37" fmla="*/ 2147483646 h 306"/>
              <a:gd name="T38" fmla="*/ 2147483646 w 305"/>
              <a:gd name="T39" fmla="*/ 2147483646 h 306"/>
              <a:gd name="T40" fmla="*/ 2147483646 w 305"/>
              <a:gd name="T41" fmla="*/ 2147483646 h 306"/>
              <a:gd name="T42" fmla="*/ 2147483646 w 305"/>
              <a:gd name="T43" fmla="*/ 2147483646 h 306"/>
              <a:gd name="T44" fmla="*/ 2147483646 w 305"/>
              <a:gd name="T45" fmla="*/ 2147483646 h 306"/>
              <a:gd name="T46" fmla="*/ 2147483646 w 305"/>
              <a:gd name="T47" fmla="*/ 2147483646 h 306"/>
              <a:gd name="T48" fmla="*/ 2147483646 w 305"/>
              <a:gd name="T49" fmla="*/ 2147483646 h 306"/>
              <a:gd name="T50" fmla="*/ 2147483646 w 305"/>
              <a:gd name="T51" fmla="*/ 2147483646 h 306"/>
              <a:gd name="T52" fmla="*/ 2147483646 w 305"/>
              <a:gd name="T53" fmla="*/ 2147483646 h 306"/>
              <a:gd name="T54" fmla="*/ 2147483646 w 305"/>
              <a:gd name="T55" fmla="*/ 2147483646 h 306"/>
              <a:gd name="T56" fmla="*/ 2147483646 w 305"/>
              <a:gd name="T57" fmla="*/ 2147483646 h 306"/>
              <a:gd name="T58" fmla="*/ 2147483646 w 305"/>
              <a:gd name="T59" fmla="*/ 2147483646 h 306"/>
              <a:gd name="T60" fmla="*/ 2147483646 w 305"/>
              <a:gd name="T61" fmla="*/ 2147483646 h 306"/>
              <a:gd name="T62" fmla="*/ 2147483646 w 305"/>
              <a:gd name="T63" fmla="*/ 2147483646 h 306"/>
              <a:gd name="T64" fmla="*/ 0 w 305"/>
              <a:gd name="T65" fmla="*/ 2147483646 h 306"/>
              <a:gd name="T66" fmla="*/ 2147483646 w 305"/>
              <a:gd name="T67" fmla="*/ 2147483646 h 306"/>
              <a:gd name="T68" fmla="*/ 2147483646 w 305"/>
              <a:gd name="T69" fmla="*/ 2147483646 h 306"/>
              <a:gd name="T70" fmla="*/ 2147483646 w 305"/>
              <a:gd name="T71" fmla="*/ 2147483646 h 306"/>
              <a:gd name="T72" fmla="*/ 2147483646 w 305"/>
              <a:gd name="T73" fmla="*/ 2147483646 h 306"/>
              <a:gd name="T74" fmla="*/ 2147483646 w 305"/>
              <a:gd name="T75" fmla="*/ 2147483646 h 306"/>
              <a:gd name="T76" fmla="*/ 2147483646 w 305"/>
              <a:gd name="T77" fmla="*/ 0 h 30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305"/>
              <a:gd name="T118" fmla="*/ 0 h 306"/>
              <a:gd name="T119" fmla="*/ 305 w 305"/>
              <a:gd name="T120" fmla="*/ 306 h 30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305" h="306">
                <a:moveTo>
                  <a:pt x="152" y="67"/>
                </a:moveTo>
                <a:lnTo>
                  <a:pt x="130" y="71"/>
                </a:lnTo>
                <a:lnTo>
                  <a:pt x="109" y="78"/>
                </a:lnTo>
                <a:lnTo>
                  <a:pt x="92" y="92"/>
                </a:lnTo>
                <a:lnTo>
                  <a:pt x="79" y="110"/>
                </a:lnTo>
                <a:lnTo>
                  <a:pt x="70" y="130"/>
                </a:lnTo>
                <a:lnTo>
                  <a:pt x="67" y="153"/>
                </a:lnTo>
                <a:lnTo>
                  <a:pt x="70" y="175"/>
                </a:lnTo>
                <a:lnTo>
                  <a:pt x="79" y="196"/>
                </a:lnTo>
                <a:lnTo>
                  <a:pt x="92" y="213"/>
                </a:lnTo>
                <a:lnTo>
                  <a:pt x="109" y="228"/>
                </a:lnTo>
                <a:lnTo>
                  <a:pt x="130" y="236"/>
                </a:lnTo>
                <a:lnTo>
                  <a:pt x="152" y="240"/>
                </a:lnTo>
                <a:lnTo>
                  <a:pt x="176" y="236"/>
                </a:lnTo>
                <a:lnTo>
                  <a:pt x="197" y="228"/>
                </a:lnTo>
                <a:lnTo>
                  <a:pt x="214" y="213"/>
                </a:lnTo>
                <a:lnTo>
                  <a:pt x="227" y="196"/>
                </a:lnTo>
                <a:lnTo>
                  <a:pt x="236" y="175"/>
                </a:lnTo>
                <a:lnTo>
                  <a:pt x="238" y="153"/>
                </a:lnTo>
                <a:lnTo>
                  <a:pt x="236" y="130"/>
                </a:lnTo>
                <a:lnTo>
                  <a:pt x="227" y="110"/>
                </a:lnTo>
                <a:lnTo>
                  <a:pt x="214" y="92"/>
                </a:lnTo>
                <a:lnTo>
                  <a:pt x="197" y="78"/>
                </a:lnTo>
                <a:lnTo>
                  <a:pt x="176" y="71"/>
                </a:lnTo>
                <a:lnTo>
                  <a:pt x="152" y="67"/>
                </a:lnTo>
                <a:close/>
                <a:moveTo>
                  <a:pt x="134" y="0"/>
                </a:moveTo>
                <a:lnTo>
                  <a:pt x="172" y="0"/>
                </a:lnTo>
                <a:lnTo>
                  <a:pt x="172" y="30"/>
                </a:lnTo>
                <a:lnTo>
                  <a:pt x="198" y="38"/>
                </a:lnTo>
                <a:lnTo>
                  <a:pt x="212" y="12"/>
                </a:lnTo>
                <a:lnTo>
                  <a:pt x="245" y="30"/>
                </a:lnTo>
                <a:lnTo>
                  <a:pt x="231" y="56"/>
                </a:lnTo>
                <a:lnTo>
                  <a:pt x="240" y="65"/>
                </a:lnTo>
                <a:lnTo>
                  <a:pt x="249" y="75"/>
                </a:lnTo>
                <a:lnTo>
                  <a:pt x="275" y="60"/>
                </a:lnTo>
                <a:lnTo>
                  <a:pt x="295" y="93"/>
                </a:lnTo>
                <a:lnTo>
                  <a:pt x="269" y="109"/>
                </a:lnTo>
                <a:lnTo>
                  <a:pt x="275" y="133"/>
                </a:lnTo>
                <a:lnTo>
                  <a:pt x="305" y="133"/>
                </a:lnTo>
                <a:lnTo>
                  <a:pt x="305" y="171"/>
                </a:lnTo>
                <a:lnTo>
                  <a:pt x="275" y="171"/>
                </a:lnTo>
                <a:lnTo>
                  <a:pt x="269" y="198"/>
                </a:lnTo>
                <a:lnTo>
                  <a:pt x="295" y="213"/>
                </a:lnTo>
                <a:lnTo>
                  <a:pt x="275" y="246"/>
                </a:lnTo>
                <a:lnTo>
                  <a:pt x="249" y="230"/>
                </a:lnTo>
                <a:lnTo>
                  <a:pt x="240" y="241"/>
                </a:lnTo>
                <a:lnTo>
                  <a:pt x="231" y="250"/>
                </a:lnTo>
                <a:lnTo>
                  <a:pt x="245" y="276"/>
                </a:lnTo>
                <a:lnTo>
                  <a:pt x="212" y="295"/>
                </a:lnTo>
                <a:lnTo>
                  <a:pt x="198" y="268"/>
                </a:lnTo>
                <a:lnTo>
                  <a:pt x="172" y="275"/>
                </a:lnTo>
                <a:lnTo>
                  <a:pt x="172" y="306"/>
                </a:lnTo>
                <a:lnTo>
                  <a:pt x="134" y="306"/>
                </a:lnTo>
                <a:lnTo>
                  <a:pt x="134" y="275"/>
                </a:lnTo>
                <a:lnTo>
                  <a:pt x="107" y="268"/>
                </a:lnTo>
                <a:lnTo>
                  <a:pt x="93" y="295"/>
                </a:lnTo>
                <a:lnTo>
                  <a:pt x="59" y="276"/>
                </a:lnTo>
                <a:lnTo>
                  <a:pt x="75" y="250"/>
                </a:lnTo>
                <a:lnTo>
                  <a:pt x="64" y="241"/>
                </a:lnTo>
                <a:lnTo>
                  <a:pt x="56" y="230"/>
                </a:lnTo>
                <a:lnTo>
                  <a:pt x="30" y="246"/>
                </a:lnTo>
                <a:lnTo>
                  <a:pt x="11" y="213"/>
                </a:lnTo>
                <a:lnTo>
                  <a:pt x="37" y="198"/>
                </a:lnTo>
                <a:lnTo>
                  <a:pt x="30" y="171"/>
                </a:lnTo>
                <a:lnTo>
                  <a:pt x="0" y="171"/>
                </a:lnTo>
                <a:lnTo>
                  <a:pt x="0" y="133"/>
                </a:lnTo>
                <a:lnTo>
                  <a:pt x="30" y="133"/>
                </a:lnTo>
                <a:lnTo>
                  <a:pt x="37" y="109"/>
                </a:lnTo>
                <a:lnTo>
                  <a:pt x="11" y="93"/>
                </a:lnTo>
                <a:lnTo>
                  <a:pt x="30" y="60"/>
                </a:lnTo>
                <a:lnTo>
                  <a:pt x="56" y="75"/>
                </a:lnTo>
                <a:lnTo>
                  <a:pt x="64" y="65"/>
                </a:lnTo>
                <a:lnTo>
                  <a:pt x="75" y="56"/>
                </a:lnTo>
                <a:lnTo>
                  <a:pt x="59" y="30"/>
                </a:lnTo>
                <a:lnTo>
                  <a:pt x="93" y="12"/>
                </a:lnTo>
                <a:lnTo>
                  <a:pt x="107" y="38"/>
                </a:lnTo>
                <a:lnTo>
                  <a:pt x="134" y="30"/>
                </a:lnTo>
                <a:lnTo>
                  <a:pt x="134" y="0"/>
                </a:lnTo>
                <a:close/>
              </a:path>
            </a:pathLst>
          </a:custGeom>
          <a:solidFill>
            <a:srgbClr val="E4E4E4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" name="Freeform 39">
            <a:extLst>
              <a:ext uri="{FF2B5EF4-FFF2-40B4-BE49-F238E27FC236}">
                <a16:creationId xmlns:a16="http://schemas.microsoft.com/office/drawing/2014/main" id="{B62DF299-ECF7-5548-82DB-9049A6CFA9B6}"/>
              </a:ext>
            </a:extLst>
          </p:cNvPr>
          <p:cNvSpPr>
            <a:spLocks noEditPoints="1"/>
          </p:cNvSpPr>
          <p:nvPr/>
        </p:nvSpPr>
        <p:spPr bwMode="auto">
          <a:xfrm>
            <a:off x="3667126" y="762001"/>
            <a:ext cx="1439863" cy="1439863"/>
          </a:xfrm>
          <a:custGeom>
            <a:avLst/>
            <a:gdLst>
              <a:gd name="T0" fmla="*/ 2147483646 w 1480"/>
              <a:gd name="T1" fmla="*/ 2147483646 h 1481"/>
              <a:gd name="T2" fmla="*/ 2147483646 w 1480"/>
              <a:gd name="T3" fmla="*/ 2147483646 h 1481"/>
              <a:gd name="T4" fmla="*/ 2147483646 w 1480"/>
              <a:gd name="T5" fmla="*/ 2147483646 h 1481"/>
              <a:gd name="T6" fmla="*/ 2147483646 w 1480"/>
              <a:gd name="T7" fmla="*/ 2147483646 h 1481"/>
              <a:gd name="T8" fmla="*/ 2147483646 w 1480"/>
              <a:gd name="T9" fmla="*/ 2147483646 h 1481"/>
              <a:gd name="T10" fmla="*/ 2147483646 w 1480"/>
              <a:gd name="T11" fmla="*/ 2147483646 h 1481"/>
              <a:gd name="T12" fmla="*/ 2147483646 w 1480"/>
              <a:gd name="T13" fmla="*/ 2147483646 h 1481"/>
              <a:gd name="T14" fmla="*/ 2147483646 w 1480"/>
              <a:gd name="T15" fmla="*/ 2147483646 h 1481"/>
              <a:gd name="T16" fmla="*/ 2147483646 w 1480"/>
              <a:gd name="T17" fmla="*/ 2147483646 h 1481"/>
              <a:gd name="T18" fmla="*/ 2147483646 w 1480"/>
              <a:gd name="T19" fmla="*/ 2147483646 h 1481"/>
              <a:gd name="T20" fmla="*/ 2147483646 w 1480"/>
              <a:gd name="T21" fmla="*/ 2147483646 h 1481"/>
              <a:gd name="T22" fmla="*/ 2147483646 w 1480"/>
              <a:gd name="T23" fmla="*/ 2147483646 h 1481"/>
              <a:gd name="T24" fmla="*/ 2147483646 w 1480"/>
              <a:gd name="T25" fmla="*/ 2147483646 h 1481"/>
              <a:gd name="T26" fmla="*/ 2147483646 w 1480"/>
              <a:gd name="T27" fmla="*/ 2147483646 h 1481"/>
              <a:gd name="T28" fmla="*/ 2147483646 w 1480"/>
              <a:gd name="T29" fmla="*/ 2147483646 h 1481"/>
              <a:gd name="T30" fmla="*/ 2147483646 w 1480"/>
              <a:gd name="T31" fmla="*/ 2147483646 h 1481"/>
              <a:gd name="T32" fmla="*/ 2147483646 w 1480"/>
              <a:gd name="T33" fmla="*/ 2147483646 h 1481"/>
              <a:gd name="T34" fmla="*/ 2147483646 w 1480"/>
              <a:gd name="T35" fmla="*/ 2147483646 h 1481"/>
              <a:gd name="T36" fmla="*/ 2147483646 w 1480"/>
              <a:gd name="T37" fmla="*/ 2147483646 h 1481"/>
              <a:gd name="T38" fmla="*/ 2147483646 w 1480"/>
              <a:gd name="T39" fmla="*/ 2147483646 h 1481"/>
              <a:gd name="T40" fmla="*/ 2147483646 w 1480"/>
              <a:gd name="T41" fmla="*/ 2147483646 h 1481"/>
              <a:gd name="T42" fmla="*/ 2147483646 w 1480"/>
              <a:gd name="T43" fmla="*/ 2147483646 h 1481"/>
              <a:gd name="T44" fmla="*/ 2147483646 w 1480"/>
              <a:gd name="T45" fmla="*/ 0 h 1481"/>
              <a:gd name="T46" fmla="*/ 2147483646 w 1480"/>
              <a:gd name="T47" fmla="*/ 2147483646 h 1481"/>
              <a:gd name="T48" fmla="*/ 2147483646 w 1480"/>
              <a:gd name="T49" fmla="*/ 2147483646 h 1481"/>
              <a:gd name="T50" fmla="*/ 2147483646 w 1480"/>
              <a:gd name="T51" fmla="*/ 2147483646 h 1481"/>
              <a:gd name="T52" fmla="*/ 2147483646 w 1480"/>
              <a:gd name="T53" fmla="*/ 2147483646 h 1481"/>
              <a:gd name="T54" fmla="*/ 2147483646 w 1480"/>
              <a:gd name="T55" fmla="*/ 2147483646 h 1481"/>
              <a:gd name="T56" fmla="*/ 2147483646 w 1480"/>
              <a:gd name="T57" fmla="*/ 2147483646 h 1481"/>
              <a:gd name="T58" fmla="*/ 2147483646 w 1480"/>
              <a:gd name="T59" fmla="*/ 2147483646 h 1481"/>
              <a:gd name="T60" fmla="*/ 2147483646 w 1480"/>
              <a:gd name="T61" fmla="*/ 2147483646 h 1481"/>
              <a:gd name="T62" fmla="*/ 2147483646 w 1480"/>
              <a:gd name="T63" fmla="*/ 2147483646 h 1481"/>
              <a:gd name="T64" fmla="*/ 2147483646 w 1480"/>
              <a:gd name="T65" fmla="*/ 2147483646 h 1481"/>
              <a:gd name="T66" fmla="*/ 2147483646 w 1480"/>
              <a:gd name="T67" fmla="*/ 2147483646 h 1481"/>
              <a:gd name="T68" fmla="*/ 2147483646 w 1480"/>
              <a:gd name="T69" fmla="*/ 2147483646 h 1481"/>
              <a:gd name="T70" fmla="*/ 2147483646 w 1480"/>
              <a:gd name="T71" fmla="*/ 2147483646 h 1481"/>
              <a:gd name="T72" fmla="*/ 2147483646 w 1480"/>
              <a:gd name="T73" fmla="*/ 2147483646 h 1481"/>
              <a:gd name="T74" fmla="*/ 2147483646 w 1480"/>
              <a:gd name="T75" fmla="*/ 2147483646 h 1481"/>
              <a:gd name="T76" fmla="*/ 2147483646 w 1480"/>
              <a:gd name="T77" fmla="*/ 2147483646 h 1481"/>
              <a:gd name="T78" fmla="*/ 2147483646 w 1480"/>
              <a:gd name="T79" fmla="*/ 2147483646 h 1481"/>
              <a:gd name="T80" fmla="*/ 2147483646 w 1480"/>
              <a:gd name="T81" fmla="*/ 2147483646 h 1481"/>
              <a:gd name="T82" fmla="*/ 2147483646 w 1480"/>
              <a:gd name="T83" fmla="*/ 2147483646 h 1481"/>
              <a:gd name="T84" fmla="*/ 2147483646 w 1480"/>
              <a:gd name="T85" fmla="*/ 2147483646 h 1481"/>
              <a:gd name="T86" fmla="*/ 2147483646 w 1480"/>
              <a:gd name="T87" fmla="*/ 2147483646 h 1481"/>
              <a:gd name="T88" fmla="*/ 0 w 1480"/>
              <a:gd name="T89" fmla="*/ 2147483646 h 1481"/>
              <a:gd name="T90" fmla="*/ 2147483646 w 1480"/>
              <a:gd name="T91" fmla="*/ 2147483646 h 1481"/>
              <a:gd name="T92" fmla="*/ 2147483646 w 1480"/>
              <a:gd name="T93" fmla="*/ 2147483646 h 1481"/>
              <a:gd name="T94" fmla="*/ 2147483646 w 1480"/>
              <a:gd name="T95" fmla="*/ 2147483646 h 1481"/>
              <a:gd name="T96" fmla="*/ 2147483646 w 1480"/>
              <a:gd name="T97" fmla="*/ 2147483646 h 1481"/>
              <a:gd name="T98" fmla="*/ 2147483646 w 1480"/>
              <a:gd name="T99" fmla="*/ 2147483646 h 1481"/>
              <a:gd name="T100" fmla="*/ 2147483646 w 1480"/>
              <a:gd name="T101" fmla="*/ 0 h 1481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480"/>
              <a:gd name="T154" fmla="*/ 0 h 1481"/>
              <a:gd name="T155" fmla="*/ 1480 w 1480"/>
              <a:gd name="T156" fmla="*/ 1481 h 1481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480" h="1481">
                <a:moveTo>
                  <a:pt x="735" y="407"/>
                </a:moveTo>
                <a:lnTo>
                  <a:pt x="687" y="411"/>
                </a:lnTo>
                <a:lnTo>
                  <a:pt x="640" y="422"/>
                </a:lnTo>
                <a:lnTo>
                  <a:pt x="595" y="439"/>
                </a:lnTo>
                <a:lnTo>
                  <a:pt x="555" y="461"/>
                </a:lnTo>
                <a:lnTo>
                  <a:pt x="518" y="490"/>
                </a:lnTo>
                <a:lnTo>
                  <a:pt x="485" y="522"/>
                </a:lnTo>
                <a:lnTo>
                  <a:pt x="456" y="559"/>
                </a:lnTo>
                <a:lnTo>
                  <a:pt x="434" y="600"/>
                </a:lnTo>
                <a:lnTo>
                  <a:pt x="417" y="644"/>
                </a:lnTo>
                <a:lnTo>
                  <a:pt x="407" y="691"/>
                </a:lnTo>
                <a:lnTo>
                  <a:pt x="403" y="740"/>
                </a:lnTo>
                <a:lnTo>
                  <a:pt x="407" y="789"/>
                </a:lnTo>
                <a:lnTo>
                  <a:pt x="417" y="837"/>
                </a:lnTo>
                <a:lnTo>
                  <a:pt x="434" y="880"/>
                </a:lnTo>
                <a:lnTo>
                  <a:pt x="456" y="920"/>
                </a:lnTo>
                <a:lnTo>
                  <a:pt x="485" y="958"/>
                </a:lnTo>
                <a:lnTo>
                  <a:pt x="518" y="991"/>
                </a:lnTo>
                <a:lnTo>
                  <a:pt x="555" y="1019"/>
                </a:lnTo>
                <a:lnTo>
                  <a:pt x="595" y="1042"/>
                </a:lnTo>
                <a:lnTo>
                  <a:pt x="640" y="1058"/>
                </a:lnTo>
                <a:lnTo>
                  <a:pt x="687" y="1068"/>
                </a:lnTo>
                <a:lnTo>
                  <a:pt x="735" y="1072"/>
                </a:lnTo>
                <a:lnTo>
                  <a:pt x="785" y="1068"/>
                </a:lnTo>
                <a:lnTo>
                  <a:pt x="831" y="1058"/>
                </a:lnTo>
                <a:lnTo>
                  <a:pt x="875" y="1042"/>
                </a:lnTo>
                <a:lnTo>
                  <a:pt x="916" y="1019"/>
                </a:lnTo>
                <a:lnTo>
                  <a:pt x="954" y="991"/>
                </a:lnTo>
                <a:lnTo>
                  <a:pt x="987" y="958"/>
                </a:lnTo>
                <a:lnTo>
                  <a:pt x="1014" y="920"/>
                </a:lnTo>
                <a:lnTo>
                  <a:pt x="1038" y="880"/>
                </a:lnTo>
                <a:lnTo>
                  <a:pt x="1053" y="837"/>
                </a:lnTo>
                <a:lnTo>
                  <a:pt x="1064" y="789"/>
                </a:lnTo>
                <a:lnTo>
                  <a:pt x="1068" y="740"/>
                </a:lnTo>
                <a:lnTo>
                  <a:pt x="1064" y="691"/>
                </a:lnTo>
                <a:lnTo>
                  <a:pt x="1053" y="644"/>
                </a:lnTo>
                <a:lnTo>
                  <a:pt x="1038" y="600"/>
                </a:lnTo>
                <a:lnTo>
                  <a:pt x="1014" y="559"/>
                </a:lnTo>
                <a:lnTo>
                  <a:pt x="987" y="522"/>
                </a:lnTo>
                <a:lnTo>
                  <a:pt x="954" y="490"/>
                </a:lnTo>
                <a:lnTo>
                  <a:pt x="916" y="461"/>
                </a:lnTo>
                <a:lnTo>
                  <a:pt x="875" y="439"/>
                </a:lnTo>
                <a:lnTo>
                  <a:pt x="831" y="422"/>
                </a:lnTo>
                <a:lnTo>
                  <a:pt x="785" y="411"/>
                </a:lnTo>
                <a:lnTo>
                  <a:pt x="735" y="407"/>
                </a:lnTo>
                <a:close/>
                <a:moveTo>
                  <a:pt x="576" y="0"/>
                </a:moveTo>
                <a:lnTo>
                  <a:pt x="896" y="0"/>
                </a:lnTo>
                <a:lnTo>
                  <a:pt x="896" y="207"/>
                </a:lnTo>
                <a:lnTo>
                  <a:pt x="949" y="225"/>
                </a:lnTo>
                <a:lnTo>
                  <a:pt x="998" y="249"/>
                </a:lnTo>
                <a:lnTo>
                  <a:pt x="1131" y="117"/>
                </a:lnTo>
                <a:lnTo>
                  <a:pt x="1146" y="101"/>
                </a:lnTo>
                <a:lnTo>
                  <a:pt x="1163" y="117"/>
                </a:lnTo>
                <a:lnTo>
                  <a:pt x="1357" y="310"/>
                </a:lnTo>
                <a:lnTo>
                  <a:pt x="1374" y="327"/>
                </a:lnTo>
                <a:lnTo>
                  <a:pt x="1357" y="344"/>
                </a:lnTo>
                <a:lnTo>
                  <a:pt x="1225" y="475"/>
                </a:lnTo>
                <a:lnTo>
                  <a:pt x="1251" y="528"/>
                </a:lnTo>
                <a:lnTo>
                  <a:pt x="1271" y="584"/>
                </a:lnTo>
                <a:lnTo>
                  <a:pt x="1480" y="584"/>
                </a:lnTo>
                <a:lnTo>
                  <a:pt x="1480" y="905"/>
                </a:lnTo>
                <a:lnTo>
                  <a:pt x="1457" y="905"/>
                </a:lnTo>
                <a:lnTo>
                  <a:pt x="1268" y="905"/>
                </a:lnTo>
                <a:lnTo>
                  <a:pt x="1250" y="956"/>
                </a:lnTo>
                <a:lnTo>
                  <a:pt x="1225" y="1004"/>
                </a:lnTo>
                <a:lnTo>
                  <a:pt x="1357" y="1136"/>
                </a:lnTo>
                <a:lnTo>
                  <a:pt x="1374" y="1153"/>
                </a:lnTo>
                <a:lnTo>
                  <a:pt x="1163" y="1363"/>
                </a:lnTo>
                <a:lnTo>
                  <a:pt x="1146" y="1380"/>
                </a:lnTo>
                <a:lnTo>
                  <a:pt x="1131" y="1363"/>
                </a:lnTo>
                <a:lnTo>
                  <a:pt x="998" y="1231"/>
                </a:lnTo>
                <a:lnTo>
                  <a:pt x="951" y="1253"/>
                </a:lnTo>
                <a:lnTo>
                  <a:pt x="904" y="1271"/>
                </a:lnTo>
                <a:lnTo>
                  <a:pt x="904" y="1481"/>
                </a:lnTo>
                <a:lnTo>
                  <a:pt x="583" y="1481"/>
                </a:lnTo>
                <a:lnTo>
                  <a:pt x="583" y="1275"/>
                </a:lnTo>
                <a:lnTo>
                  <a:pt x="530" y="1257"/>
                </a:lnTo>
                <a:lnTo>
                  <a:pt x="477" y="1233"/>
                </a:lnTo>
                <a:lnTo>
                  <a:pt x="349" y="1363"/>
                </a:lnTo>
                <a:lnTo>
                  <a:pt x="332" y="1380"/>
                </a:lnTo>
                <a:lnTo>
                  <a:pt x="315" y="1363"/>
                </a:lnTo>
                <a:lnTo>
                  <a:pt x="121" y="1169"/>
                </a:lnTo>
                <a:lnTo>
                  <a:pt x="106" y="1153"/>
                </a:lnTo>
                <a:lnTo>
                  <a:pt x="121" y="1136"/>
                </a:lnTo>
                <a:lnTo>
                  <a:pt x="248" y="1009"/>
                </a:lnTo>
                <a:lnTo>
                  <a:pt x="222" y="954"/>
                </a:lnTo>
                <a:lnTo>
                  <a:pt x="201" y="897"/>
                </a:lnTo>
                <a:lnTo>
                  <a:pt x="0" y="897"/>
                </a:lnTo>
                <a:lnTo>
                  <a:pt x="0" y="576"/>
                </a:lnTo>
                <a:lnTo>
                  <a:pt x="204" y="576"/>
                </a:lnTo>
                <a:lnTo>
                  <a:pt x="223" y="522"/>
                </a:lnTo>
                <a:lnTo>
                  <a:pt x="248" y="470"/>
                </a:lnTo>
                <a:lnTo>
                  <a:pt x="106" y="327"/>
                </a:lnTo>
                <a:lnTo>
                  <a:pt x="121" y="310"/>
                </a:lnTo>
                <a:lnTo>
                  <a:pt x="315" y="117"/>
                </a:lnTo>
                <a:lnTo>
                  <a:pt x="332" y="101"/>
                </a:lnTo>
                <a:lnTo>
                  <a:pt x="349" y="117"/>
                </a:lnTo>
                <a:lnTo>
                  <a:pt x="479" y="246"/>
                </a:lnTo>
                <a:lnTo>
                  <a:pt x="526" y="224"/>
                </a:lnTo>
                <a:lnTo>
                  <a:pt x="576" y="207"/>
                </a:lnTo>
                <a:lnTo>
                  <a:pt x="576" y="0"/>
                </a:lnTo>
                <a:close/>
              </a:path>
            </a:pathLst>
          </a:custGeom>
          <a:solidFill>
            <a:srgbClr val="89A14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" name="Shape 2190">
            <a:extLst>
              <a:ext uri="{FF2B5EF4-FFF2-40B4-BE49-F238E27FC236}">
                <a16:creationId xmlns:a16="http://schemas.microsoft.com/office/drawing/2014/main" id="{68236D09-497D-5942-80E5-06B9CCDE0A22}"/>
              </a:ext>
            </a:extLst>
          </p:cNvPr>
          <p:cNvSpPr/>
          <p:nvPr/>
        </p:nvSpPr>
        <p:spPr>
          <a:xfrm rot="10800000" flipH="1">
            <a:off x="8239125" y="833438"/>
            <a:ext cx="863600" cy="863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47" y="12678"/>
                </a:moveTo>
                <a:cubicBezTo>
                  <a:pt x="21600" y="11317"/>
                  <a:pt x="21600" y="11317"/>
                  <a:pt x="21600" y="11317"/>
                </a:cubicBezTo>
                <a:cubicBezTo>
                  <a:pt x="19839" y="10636"/>
                  <a:pt x="19839" y="10636"/>
                  <a:pt x="19839" y="10636"/>
                </a:cubicBezTo>
                <a:cubicBezTo>
                  <a:pt x="19827" y="10260"/>
                  <a:pt x="19804" y="9873"/>
                  <a:pt x="19745" y="9485"/>
                </a:cubicBezTo>
                <a:cubicBezTo>
                  <a:pt x="21400" y="8523"/>
                  <a:pt x="21400" y="8523"/>
                  <a:pt x="21400" y="8523"/>
                </a:cubicBezTo>
                <a:cubicBezTo>
                  <a:pt x="21025" y="7208"/>
                  <a:pt x="21025" y="7208"/>
                  <a:pt x="21025" y="7208"/>
                </a:cubicBezTo>
                <a:cubicBezTo>
                  <a:pt x="19111" y="7255"/>
                  <a:pt x="19111" y="7255"/>
                  <a:pt x="19111" y="7255"/>
                </a:cubicBezTo>
                <a:cubicBezTo>
                  <a:pt x="18947" y="6856"/>
                  <a:pt x="18747" y="6480"/>
                  <a:pt x="18524" y="6116"/>
                </a:cubicBezTo>
                <a:cubicBezTo>
                  <a:pt x="19663" y="4602"/>
                  <a:pt x="19663" y="4602"/>
                  <a:pt x="19663" y="4602"/>
                </a:cubicBezTo>
                <a:cubicBezTo>
                  <a:pt x="18806" y="3533"/>
                  <a:pt x="18806" y="3533"/>
                  <a:pt x="18806" y="3533"/>
                </a:cubicBezTo>
                <a:cubicBezTo>
                  <a:pt x="17080" y="4297"/>
                  <a:pt x="17080" y="4297"/>
                  <a:pt x="17080" y="4297"/>
                </a:cubicBezTo>
                <a:cubicBezTo>
                  <a:pt x="16799" y="4038"/>
                  <a:pt x="16505" y="3780"/>
                  <a:pt x="16188" y="3557"/>
                </a:cubicBezTo>
                <a:cubicBezTo>
                  <a:pt x="16670" y="1726"/>
                  <a:pt x="16670" y="1726"/>
                  <a:pt x="16670" y="1726"/>
                </a:cubicBezTo>
                <a:cubicBezTo>
                  <a:pt x="15472" y="1057"/>
                  <a:pt x="15472" y="1057"/>
                  <a:pt x="15472" y="1057"/>
                </a:cubicBezTo>
                <a:cubicBezTo>
                  <a:pt x="14157" y="2418"/>
                  <a:pt x="14157" y="2418"/>
                  <a:pt x="14157" y="2418"/>
                </a:cubicBezTo>
                <a:cubicBezTo>
                  <a:pt x="13770" y="2266"/>
                  <a:pt x="13371" y="2125"/>
                  <a:pt x="12948" y="2031"/>
                </a:cubicBezTo>
                <a:cubicBezTo>
                  <a:pt x="12678" y="153"/>
                  <a:pt x="12678" y="153"/>
                  <a:pt x="12678" y="153"/>
                </a:cubicBezTo>
                <a:cubicBezTo>
                  <a:pt x="11317" y="0"/>
                  <a:pt x="11317" y="0"/>
                  <a:pt x="11317" y="0"/>
                </a:cubicBezTo>
                <a:cubicBezTo>
                  <a:pt x="10636" y="1773"/>
                  <a:pt x="10636" y="1773"/>
                  <a:pt x="10636" y="1773"/>
                </a:cubicBezTo>
                <a:cubicBezTo>
                  <a:pt x="10260" y="1773"/>
                  <a:pt x="9873" y="1808"/>
                  <a:pt x="9485" y="1867"/>
                </a:cubicBezTo>
                <a:cubicBezTo>
                  <a:pt x="8523" y="200"/>
                  <a:pt x="8523" y="200"/>
                  <a:pt x="8523" y="200"/>
                </a:cubicBezTo>
                <a:cubicBezTo>
                  <a:pt x="7196" y="575"/>
                  <a:pt x="7196" y="575"/>
                  <a:pt x="7196" y="575"/>
                </a:cubicBezTo>
                <a:cubicBezTo>
                  <a:pt x="7243" y="2500"/>
                  <a:pt x="7243" y="2500"/>
                  <a:pt x="7243" y="2500"/>
                </a:cubicBezTo>
                <a:cubicBezTo>
                  <a:pt x="6856" y="2665"/>
                  <a:pt x="6480" y="2864"/>
                  <a:pt x="6116" y="3076"/>
                </a:cubicBezTo>
                <a:cubicBezTo>
                  <a:pt x="4602" y="1949"/>
                  <a:pt x="4602" y="1949"/>
                  <a:pt x="4602" y="1949"/>
                </a:cubicBezTo>
                <a:cubicBezTo>
                  <a:pt x="3533" y="2806"/>
                  <a:pt x="3533" y="2806"/>
                  <a:pt x="3533" y="2806"/>
                </a:cubicBezTo>
                <a:cubicBezTo>
                  <a:pt x="4297" y="4531"/>
                  <a:pt x="4297" y="4531"/>
                  <a:pt x="4297" y="4531"/>
                </a:cubicBezTo>
                <a:cubicBezTo>
                  <a:pt x="4027" y="4813"/>
                  <a:pt x="3780" y="5107"/>
                  <a:pt x="3557" y="5412"/>
                </a:cubicBezTo>
                <a:cubicBezTo>
                  <a:pt x="1726" y="4930"/>
                  <a:pt x="1726" y="4930"/>
                  <a:pt x="1726" y="4930"/>
                </a:cubicBezTo>
                <a:cubicBezTo>
                  <a:pt x="1045" y="6128"/>
                  <a:pt x="1045" y="6128"/>
                  <a:pt x="1045" y="6128"/>
                </a:cubicBezTo>
                <a:cubicBezTo>
                  <a:pt x="2418" y="7443"/>
                  <a:pt x="2418" y="7443"/>
                  <a:pt x="2418" y="7443"/>
                </a:cubicBezTo>
                <a:cubicBezTo>
                  <a:pt x="2254" y="7842"/>
                  <a:pt x="2125" y="8241"/>
                  <a:pt x="2031" y="8652"/>
                </a:cubicBezTo>
                <a:cubicBezTo>
                  <a:pt x="153" y="8922"/>
                  <a:pt x="153" y="8922"/>
                  <a:pt x="153" y="8922"/>
                </a:cubicBezTo>
                <a:cubicBezTo>
                  <a:pt x="0" y="10295"/>
                  <a:pt x="0" y="10295"/>
                  <a:pt x="0" y="10295"/>
                </a:cubicBezTo>
                <a:cubicBezTo>
                  <a:pt x="1773" y="10964"/>
                  <a:pt x="1773" y="10964"/>
                  <a:pt x="1773" y="10964"/>
                </a:cubicBezTo>
                <a:cubicBezTo>
                  <a:pt x="1773" y="11352"/>
                  <a:pt x="1808" y="11739"/>
                  <a:pt x="1867" y="12115"/>
                </a:cubicBezTo>
                <a:cubicBezTo>
                  <a:pt x="200" y="13089"/>
                  <a:pt x="200" y="13089"/>
                  <a:pt x="200" y="13089"/>
                </a:cubicBezTo>
                <a:cubicBezTo>
                  <a:pt x="575" y="14404"/>
                  <a:pt x="575" y="14404"/>
                  <a:pt x="575" y="14404"/>
                </a:cubicBezTo>
                <a:cubicBezTo>
                  <a:pt x="2489" y="14357"/>
                  <a:pt x="2489" y="14357"/>
                  <a:pt x="2489" y="14357"/>
                </a:cubicBezTo>
                <a:cubicBezTo>
                  <a:pt x="2665" y="14756"/>
                  <a:pt x="2853" y="15132"/>
                  <a:pt x="3076" y="15496"/>
                </a:cubicBezTo>
                <a:cubicBezTo>
                  <a:pt x="1949" y="17010"/>
                  <a:pt x="1949" y="17010"/>
                  <a:pt x="1949" y="17010"/>
                </a:cubicBezTo>
                <a:cubicBezTo>
                  <a:pt x="2806" y="18078"/>
                  <a:pt x="2806" y="18078"/>
                  <a:pt x="2806" y="18078"/>
                </a:cubicBezTo>
                <a:cubicBezTo>
                  <a:pt x="4531" y="17303"/>
                  <a:pt x="4531" y="17303"/>
                  <a:pt x="4531" y="17303"/>
                </a:cubicBezTo>
                <a:cubicBezTo>
                  <a:pt x="4813" y="17573"/>
                  <a:pt x="5107" y="17820"/>
                  <a:pt x="5412" y="18055"/>
                </a:cubicBezTo>
                <a:cubicBezTo>
                  <a:pt x="4930" y="19886"/>
                  <a:pt x="4930" y="19886"/>
                  <a:pt x="4930" y="19886"/>
                </a:cubicBezTo>
                <a:cubicBezTo>
                  <a:pt x="6128" y="20555"/>
                  <a:pt x="6128" y="20555"/>
                  <a:pt x="6128" y="20555"/>
                </a:cubicBezTo>
                <a:cubicBezTo>
                  <a:pt x="7443" y="19193"/>
                  <a:pt x="7443" y="19193"/>
                  <a:pt x="7443" y="19193"/>
                </a:cubicBezTo>
                <a:cubicBezTo>
                  <a:pt x="7830" y="19346"/>
                  <a:pt x="8241" y="19475"/>
                  <a:pt x="8652" y="19581"/>
                </a:cubicBezTo>
                <a:cubicBezTo>
                  <a:pt x="8922" y="21447"/>
                  <a:pt x="8922" y="21447"/>
                  <a:pt x="8922" y="21447"/>
                </a:cubicBezTo>
                <a:cubicBezTo>
                  <a:pt x="10283" y="21600"/>
                  <a:pt x="10283" y="21600"/>
                  <a:pt x="10283" y="21600"/>
                </a:cubicBezTo>
                <a:cubicBezTo>
                  <a:pt x="10964" y="19839"/>
                  <a:pt x="10964" y="19839"/>
                  <a:pt x="10964" y="19839"/>
                </a:cubicBezTo>
                <a:cubicBezTo>
                  <a:pt x="11352" y="19827"/>
                  <a:pt x="11739" y="19804"/>
                  <a:pt x="12115" y="19745"/>
                </a:cubicBezTo>
                <a:cubicBezTo>
                  <a:pt x="13077" y="21400"/>
                  <a:pt x="13077" y="21400"/>
                  <a:pt x="13077" y="21400"/>
                </a:cubicBezTo>
                <a:cubicBezTo>
                  <a:pt x="14404" y="21025"/>
                  <a:pt x="14404" y="21025"/>
                  <a:pt x="14404" y="21025"/>
                </a:cubicBezTo>
                <a:cubicBezTo>
                  <a:pt x="14357" y="19111"/>
                  <a:pt x="14357" y="19111"/>
                  <a:pt x="14357" y="19111"/>
                </a:cubicBezTo>
                <a:cubicBezTo>
                  <a:pt x="14744" y="18947"/>
                  <a:pt x="15132" y="18747"/>
                  <a:pt x="15484" y="18536"/>
                </a:cubicBezTo>
                <a:cubicBezTo>
                  <a:pt x="16998" y="19663"/>
                  <a:pt x="16998" y="19663"/>
                  <a:pt x="16998" y="19663"/>
                </a:cubicBezTo>
                <a:cubicBezTo>
                  <a:pt x="18078" y="18806"/>
                  <a:pt x="18078" y="18806"/>
                  <a:pt x="18078" y="18806"/>
                </a:cubicBezTo>
                <a:cubicBezTo>
                  <a:pt x="17303" y="17080"/>
                  <a:pt x="17303" y="17080"/>
                  <a:pt x="17303" y="17080"/>
                </a:cubicBezTo>
                <a:cubicBezTo>
                  <a:pt x="17573" y="16799"/>
                  <a:pt x="17820" y="16505"/>
                  <a:pt x="18055" y="16200"/>
                </a:cubicBezTo>
                <a:cubicBezTo>
                  <a:pt x="19886" y="16670"/>
                  <a:pt x="19886" y="16670"/>
                  <a:pt x="19886" y="16670"/>
                </a:cubicBezTo>
                <a:cubicBezTo>
                  <a:pt x="20555" y="15472"/>
                  <a:pt x="20555" y="15472"/>
                  <a:pt x="20555" y="15472"/>
                </a:cubicBezTo>
                <a:cubicBezTo>
                  <a:pt x="19193" y="14169"/>
                  <a:pt x="19193" y="14169"/>
                  <a:pt x="19193" y="14169"/>
                </a:cubicBezTo>
                <a:cubicBezTo>
                  <a:pt x="19346" y="13770"/>
                  <a:pt x="19475" y="13371"/>
                  <a:pt x="19581" y="12960"/>
                </a:cubicBezTo>
                <a:lnTo>
                  <a:pt x="21447" y="12678"/>
                </a:lnTo>
                <a:close/>
                <a:moveTo>
                  <a:pt x="12690" y="17491"/>
                </a:moveTo>
                <a:cubicBezTo>
                  <a:pt x="8992" y="18536"/>
                  <a:pt x="5153" y="16388"/>
                  <a:pt x="4109" y="12690"/>
                </a:cubicBezTo>
                <a:cubicBezTo>
                  <a:pt x="3076" y="9004"/>
                  <a:pt x="5224" y="5153"/>
                  <a:pt x="8910" y="4120"/>
                </a:cubicBezTo>
                <a:cubicBezTo>
                  <a:pt x="12608" y="3076"/>
                  <a:pt x="16447" y="5224"/>
                  <a:pt x="17491" y="8922"/>
                </a:cubicBezTo>
                <a:cubicBezTo>
                  <a:pt x="18536" y="12608"/>
                  <a:pt x="16388" y="16447"/>
                  <a:pt x="12690" y="17491"/>
                </a:cubicBezTo>
                <a:close/>
              </a:path>
            </a:pathLst>
          </a:custGeom>
          <a:solidFill>
            <a:srgbClr val="91969A"/>
          </a:solidFill>
          <a:ln w="12700" cap="flat">
            <a:noFill/>
            <a:miter lim="400000"/>
          </a:ln>
          <a:effectLst/>
        </p:spPr>
        <p:txBody>
          <a:bodyPr lIns="45719" tIns="45719" rIns="45719" bIns="45719"/>
          <a:lstStyle/>
          <a:p>
            <a:pPr>
              <a:defRPr/>
            </a:pPr>
            <a:endParaRPr dirty="0"/>
          </a:p>
        </p:txBody>
      </p:sp>
      <p:sp>
        <p:nvSpPr>
          <p:cNvPr id="22" name="Shape 3420">
            <a:extLst>
              <a:ext uri="{FF2B5EF4-FFF2-40B4-BE49-F238E27FC236}">
                <a16:creationId xmlns:a16="http://schemas.microsoft.com/office/drawing/2014/main" id="{264FA957-86E4-AA49-B6C1-A56796A6EA6B}"/>
              </a:ext>
            </a:extLst>
          </p:cNvPr>
          <p:cNvSpPr/>
          <p:nvPr/>
        </p:nvSpPr>
        <p:spPr>
          <a:xfrm rot="1190268">
            <a:off x="9217025" y="847725"/>
            <a:ext cx="865188" cy="8651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885" y="18154"/>
                </a:moveTo>
                <a:cubicBezTo>
                  <a:pt x="15212" y="17860"/>
                  <a:pt x="14498" y="17860"/>
                  <a:pt x="13868" y="18154"/>
                </a:cubicBezTo>
                <a:cubicBezTo>
                  <a:pt x="12775" y="18574"/>
                  <a:pt x="12145" y="19625"/>
                  <a:pt x="12229" y="20760"/>
                </a:cubicBezTo>
                <a:cubicBezTo>
                  <a:pt x="12271" y="21012"/>
                  <a:pt x="12313" y="21264"/>
                  <a:pt x="12397" y="21474"/>
                </a:cubicBezTo>
                <a:cubicBezTo>
                  <a:pt x="11851" y="21558"/>
                  <a:pt x="11346" y="21600"/>
                  <a:pt x="10800" y="21600"/>
                </a:cubicBezTo>
                <a:cubicBezTo>
                  <a:pt x="10800" y="21600"/>
                  <a:pt x="10800" y="21600"/>
                  <a:pt x="10800" y="21600"/>
                </a:cubicBezTo>
                <a:cubicBezTo>
                  <a:pt x="10296" y="21600"/>
                  <a:pt x="9749" y="21558"/>
                  <a:pt x="9245" y="21474"/>
                </a:cubicBezTo>
                <a:cubicBezTo>
                  <a:pt x="9455" y="20844"/>
                  <a:pt x="9455" y="20171"/>
                  <a:pt x="9203" y="19541"/>
                </a:cubicBezTo>
                <a:cubicBezTo>
                  <a:pt x="8909" y="18911"/>
                  <a:pt x="8405" y="18406"/>
                  <a:pt x="7774" y="18154"/>
                </a:cubicBezTo>
                <a:cubicBezTo>
                  <a:pt x="7102" y="17860"/>
                  <a:pt x="6388" y="17860"/>
                  <a:pt x="5757" y="18154"/>
                </a:cubicBezTo>
                <a:cubicBezTo>
                  <a:pt x="5379" y="18280"/>
                  <a:pt x="5043" y="18532"/>
                  <a:pt x="4749" y="18868"/>
                </a:cubicBezTo>
                <a:cubicBezTo>
                  <a:pt x="4581" y="19037"/>
                  <a:pt x="4454" y="19247"/>
                  <a:pt x="4370" y="19457"/>
                </a:cubicBezTo>
                <a:cubicBezTo>
                  <a:pt x="3950" y="19163"/>
                  <a:pt x="3530" y="18826"/>
                  <a:pt x="3152" y="18448"/>
                </a:cubicBezTo>
                <a:cubicBezTo>
                  <a:pt x="3152" y="18448"/>
                  <a:pt x="3152" y="18448"/>
                  <a:pt x="3152" y="18448"/>
                </a:cubicBezTo>
                <a:cubicBezTo>
                  <a:pt x="2774" y="18070"/>
                  <a:pt x="2437" y="17650"/>
                  <a:pt x="2143" y="17230"/>
                </a:cubicBezTo>
                <a:cubicBezTo>
                  <a:pt x="2732" y="16977"/>
                  <a:pt x="3194" y="16473"/>
                  <a:pt x="3488" y="15843"/>
                </a:cubicBezTo>
                <a:cubicBezTo>
                  <a:pt x="3740" y="15212"/>
                  <a:pt x="3740" y="14498"/>
                  <a:pt x="3488" y="13826"/>
                </a:cubicBezTo>
                <a:cubicBezTo>
                  <a:pt x="3026" y="12775"/>
                  <a:pt x="1975" y="12145"/>
                  <a:pt x="840" y="12229"/>
                </a:cubicBezTo>
                <a:cubicBezTo>
                  <a:pt x="588" y="12229"/>
                  <a:pt x="336" y="12271"/>
                  <a:pt x="126" y="12355"/>
                </a:cubicBezTo>
                <a:cubicBezTo>
                  <a:pt x="42" y="11851"/>
                  <a:pt x="0" y="11346"/>
                  <a:pt x="0" y="10800"/>
                </a:cubicBezTo>
                <a:cubicBezTo>
                  <a:pt x="0" y="10800"/>
                  <a:pt x="0" y="10800"/>
                  <a:pt x="0" y="10800"/>
                </a:cubicBezTo>
                <a:cubicBezTo>
                  <a:pt x="0" y="10254"/>
                  <a:pt x="42" y="9749"/>
                  <a:pt x="126" y="9203"/>
                </a:cubicBezTo>
                <a:cubicBezTo>
                  <a:pt x="756" y="9455"/>
                  <a:pt x="1429" y="9455"/>
                  <a:pt x="2059" y="9203"/>
                </a:cubicBezTo>
                <a:cubicBezTo>
                  <a:pt x="2689" y="8909"/>
                  <a:pt x="3194" y="8405"/>
                  <a:pt x="3488" y="7774"/>
                </a:cubicBezTo>
                <a:cubicBezTo>
                  <a:pt x="3908" y="6682"/>
                  <a:pt x="3614" y="5505"/>
                  <a:pt x="2732" y="4749"/>
                </a:cubicBezTo>
                <a:cubicBezTo>
                  <a:pt x="2563" y="4581"/>
                  <a:pt x="2353" y="4454"/>
                  <a:pt x="2143" y="4370"/>
                </a:cubicBezTo>
                <a:cubicBezTo>
                  <a:pt x="2437" y="3908"/>
                  <a:pt x="2774" y="3530"/>
                  <a:pt x="3152" y="3152"/>
                </a:cubicBezTo>
                <a:cubicBezTo>
                  <a:pt x="3152" y="3152"/>
                  <a:pt x="3152" y="3152"/>
                  <a:pt x="3152" y="3152"/>
                </a:cubicBezTo>
                <a:cubicBezTo>
                  <a:pt x="3530" y="2774"/>
                  <a:pt x="3950" y="2437"/>
                  <a:pt x="4370" y="2101"/>
                </a:cubicBezTo>
                <a:cubicBezTo>
                  <a:pt x="4623" y="2732"/>
                  <a:pt x="5127" y="3194"/>
                  <a:pt x="5757" y="3446"/>
                </a:cubicBezTo>
                <a:cubicBezTo>
                  <a:pt x="5925" y="3530"/>
                  <a:pt x="6093" y="3572"/>
                  <a:pt x="6261" y="3614"/>
                </a:cubicBezTo>
                <a:cubicBezTo>
                  <a:pt x="6766" y="3698"/>
                  <a:pt x="7270" y="3656"/>
                  <a:pt x="7774" y="3446"/>
                </a:cubicBezTo>
                <a:cubicBezTo>
                  <a:pt x="7774" y="3446"/>
                  <a:pt x="7774" y="3446"/>
                  <a:pt x="7774" y="3446"/>
                </a:cubicBezTo>
                <a:cubicBezTo>
                  <a:pt x="8825" y="3026"/>
                  <a:pt x="9497" y="1975"/>
                  <a:pt x="9371" y="798"/>
                </a:cubicBezTo>
                <a:cubicBezTo>
                  <a:pt x="9371" y="714"/>
                  <a:pt x="9371" y="630"/>
                  <a:pt x="9329" y="546"/>
                </a:cubicBezTo>
                <a:cubicBezTo>
                  <a:pt x="9329" y="378"/>
                  <a:pt x="9287" y="252"/>
                  <a:pt x="9245" y="84"/>
                </a:cubicBezTo>
                <a:cubicBezTo>
                  <a:pt x="9749" y="42"/>
                  <a:pt x="10296" y="0"/>
                  <a:pt x="10800" y="0"/>
                </a:cubicBezTo>
                <a:cubicBezTo>
                  <a:pt x="10800" y="0"/>
                  <a:pt x="10800" y="0"/>
                  <a:pt x="10800" y="0"/>
                </a:cubicBezTo>
                <a:cubicBezTo>
                  <a:pt x="11346" y="0"/>
                  <a:pt x="11851" y="42"/>
                  <a:pt x="12397" y="84"/>
                </a:cubicBezTo>
                <a:cubicBezTo>
                  <a:pt x="12145" y="714"/>
                  <a:pt x="12145" y="1429"/>
                  <a:pt x="12439" y="2017"/>
                </a:cubicBezTo>
                <a:cubicBezTo>
                  <a:pt x="12691" y="2689"/>
                  <a:pt x="13195" y="3194"/>
                  <a:pt x="13868" y="3446"/>
                </a:cubicBezTo>
                <a:cubicBezTo>
                  <a:pt x="14498" y="3740"/>
                  <a:pt x="15212" y="3740"/>
                  <a:pt x="15885" y="3446"/>
                </a:cubicBezTo>
                <a:cubicBezTo>
                  <a:pt x="15885" y="3446"/>
                  <a:pt x="15885" y="3446"/>
                  <a:pt x="15885" y="3446"/>
                </a:cubicBezTo>
                <a:cubicBezTo>
                  <a:pt x="16263" y="3320"/>
                  <a:pt x="16599" y="3068"/>
                  <a:pt x="16851" y="2732"/>
                </a:cubicBezTo>
                <a:cubicBezTo>
                  <a:pt x="17019" y="2563"/>
                  <a:pt x="17146" y="2353"/>
                  <a:pt x="17272" y="2101"/>
                </a:cubicBezTo>
                <a:cubicBezTo>
                  <a:pt x="17692" y="2437"/>
                  <a:pt x="18070" y="2774"/>
                  <a:pt x="18448" y="3152"/>
                </a:cubicBezTo>
                <a:cubicBezTo>
                  <a:pt x="18448" y="3152"/>
                  <a:pt x="18448" y="3152"/>
                  <a:pt x="18448" y="3152"/>
                </a:cubicBezTo>
                <a:cubicBezTo>
                  <a:pt x="18826" y="3530"/>
                  <a:pt x="19163" y="3908"/>
                  <a:pt x="19499" y="4370"/>
                </a:cubicBezTo>
                <a:cubicBezTo>
                  <a:pt x="18868" y="4623"/>
                  <a:pt x="18406" y="5127"/>
                  <a:pt x="18154" y="5757"/>
                </a:cubicBezTo>
                <a:cubicBezTo>
                  <a:pt x="17860" y="6388"/>
                  <a:pt x="17860" y="7102"/>
                  <a:pt x="18154" y="7774"/>
                </a:cubicBezTo>
                <a:cubicBezTo>
                  <a:pt x="18574" y="8825"/>
                  <a:pt x="19667" y="9455"/>
                  <a:pt x="20802" y="9371"/>
                </a:cubicBezTo>
                <a:cubicBezTo>
                  <a:pt x="21054" y="9371"/>
                  <a:pt x="21264" y="9287"/>
                  <a:pt x="21516" y="9203"/>
                </a:cubicBezTo>
                <a:cubicBezTo>
                  <a:pt x="21600" y="9749"/>
                  <a:pt x="21600" y="10254"/>
                  <a:pt x="21600" y="10800"/>
                </a:cubicBezTo>
                <a:cubicBezTo>
                  <a:pt x="21600" y="10800"/>
                  <a:pt x="21600" y="10800"/>
                  <a:pt x="21600" y="10800"/>
                </a:cubicBezTo>
                <a:cubicBezTo>
                  <a:pt x="21600" y="11346"/>
                  <a:pt x="21600" y="11851"/>
                  <a:pt x="21516" y="12355"/>
                </a:cubicBezTo>
                <a:cubicBezTo>
                  <a:pt x="20886" y="12145"/>
                  <a:pt x="20213" y="12145"/>
                  <a:pt x="19583" y="12397"/>
                </a:cubicBezTo>
                <a:cubicBezTo>
                  <a:pt x="18911" y="12691"/>
                  <a:pt x="18406" y="13195"/>
                  <a:pt x="18154" y="13826"/>
                </a:cubicBezTo>
                <a:cubicBezTo>
                  <a:pt x="17692" y="14876"/>
                  <a:pt x="17986" y="16095"/>
                  <a:pt x="18868" y="16851"/>
                </a:cubicBezTo>
                <a:cubicBezTo>
                  <a:pt x="19079" y="17019"/>
                  <a:pt x="19247" y="17146"/>
                  <a:pt x="19499" y="17230"/>
                </a:cubicBezTo>
                <a:cubicBezTo>
                  <a:pt x="19163" y="17650"/>
                  <a:pt x="18826" y="18070"/>
                  <a:pt x="18448" y="18448"/>
                </a:cubicBezTo>
                <a:cubicBezTo>
                  <a:pt x="18448" y="18448"/>
                  <a:pt x="18448" y="18448"/>
                  <a:pt x="18448" y="18448"/>
                </a:cubicBezTo>
                <a:cubicBezTo>
                  <a:pt x="18070" y="18826"/>
                  <a:pt x="17692" y="19163"/>
                  <a:pt x="17272" y="19457"/>
                </a:cubicBezTo>
                <a:cubicBezTo>
                  <a:pt x="16977" y="18868"/>
                  <a:pt x="16473" y="18406"/>
                  <a:pt x="15885" y="18154"/>
                </a:cubicBezTo>
                <a:close/>
              </a:path>
            </a:pathLst>
          </a:custGeom>
          <a:solidFill>
            <a:srgbClr val="89A14F"/>
          </a:solidFill>
          <a:ln w="57150" cap="flat">
            <a:noFill/>
            <a:prstDash val="solid"/>
            <a:round/>
          </a:ln>
          <a:effectLst/>
        </p:spPr>
        <p:txBody>
          <a:bodyPr lIns="45719" tIns="45719" rIns="45719" bIns="45719"/>
          <a:lstStyle/>
          <a:p>
            <a:pPr>
              <a:defRPr/>
            </a:pPr>
            <a:endParaRPr dirty="0"/>
          </a:p>
        </p:txBody>
      </p:sp>
      <p:sp>
        <p:nvSpPr>
          <p:cNvPr id="23" name="Freeform 195">
            <a:extLst>
              <a:ext uri="{FF2B5EF4-FFF2-40B4-BE49-F238E27FC236}">
                <a16:creationId xmlns:a16="http://schemas.microsoft.com/office/drawing/2014/main" id="{5EC08680-8380-7347-B4BC-37A54CEFDC24}"/>
              </a:ext>
            </a:extLst>
          </p:cNvPr>
          <p:cNvSpPr>
            <a:spLocks noEditPoints="1"/>
          </p:cNvSpPr>
          <p:nvPr/>
        </p:nvSpPr>
        <p:spPr bwMode="auto">
          <a:xfrm>
            <a:off x="8096251" y="2619376"/>
            <a:ext cx="360363" cy="360363"/>
          </a:xfrm>
          <a:custGeom>
            <a:avLst/>
            <a:gdLst>
              <a:gd name="T0" fmla="*/ 2147483646 w 305"/>
              <a:gd name="T1" fmla="*/ 2147483646 h 306"/>
              <a:gd name="T2" fmla="*/ 2147483646 w 305"/>
              <a:gd name="T3" fmla="*/ 2147483646 h 306"/>
              <a:gd name="T4" fmla="*/ 2147483646 w 305"/>
              <a:gd name="T5" fmla="*/ 2147483646 h 306"/>
              <a:gd name="T6" fmla="*/ 2147483646 w 305"/>
              <a:gd name="T7" fmla="*/ 2147483646 h 306"/>
              <a:gd name="T8" fmla="*/ 2147483646 w 305"/>
              <a:gd name="T9" fmla="*/ 2147483646 h 306"/>
              <a:gd name="T10" fmla="*/ 2147483646 w 305"/>
              <a:gd name="T11" fmla="*/ 2147483646 h 306"/>
              <a:gd name="T12" fmla="*/ 2147483646 w 305"/>
              <a:gd name="T13" fmla="*/ 2147483646 h 306"/>
              <a:gd name="T14" fmla="*/ 2147483646 w 305"/>
              <a:gd name="T15" fmla="*/ 2147483646 h 306"/>
              <a:gd name="T16" fmla="*/ 2147483646 w 305"/>
              <a:gd name="T17" fmla="*/ 2147483646 h 306"/>
              <a:gd name="T18" fmla="*/ 2147483646 w 305"/>
              <a:gd name="T19" fmla="*/ 2147483646 h 306"/>
              <a:gd name="T20" fmla="*/ 2147483646 w 305"/>
              <a:gd name="T21" fmla="*/ 2147483646 h 306"/>
              <a:gd name="T22" fmla="*/ 2147483646 w 305"/>
              <a:gd name="T23" fmla="*/ 2147483646 h 306"/>
              <a:gd name="T24" fmla="*/ 2147483646 w 305"/>
              <a:gd name="T25" fmla="*/ 0 h 306"/>
              <a:gd name="T26" fmla="*/ 2147483646 w 305"/>
              <a:gd name="T27" fmla="*/ 2147483646 h 306"/>
              <a:gd name="T28" fmla="*/ 2147483646 w 305"/>
              <a:gd name="T29" fmla="*/ 2147483646 h 306"/>
              <a:gd name="T30" fmla="*/ 2147483646 w 305"/>
              <a:gd name="T31" fmla="*/ 2147483646 h 306"/>
              <a:gd name="T32" fmla="*/ 2147483646 w 305"/>
              <a:gd name="T33" fmla="*/ 2147483646 h 306"/>
              <a:gd name="T34" fmla="*/ 2147483646 w 305"/>
              <a:gd name="T35" fmla="*/ 2147483646 h 306"/>
              <a:gd name="T36" fmla="*/ 2147483646 w 305"/>
              <a:gd name="T37" fmla="*/ 2147483646 h 306"/>
              <a:gd name="T38" fmla="*/ 2147483646 w 305"/>
              <a:gd name="T39" fmla="*/ 2147483646 h 306"/>
              <a:gd name="T40" fmla="*/ 2147483646 w 305"/>
              <a:gd name="T41" fmla="*/ 2147483646 h 306"/>
              <a:gd name="T42" fmla="*/ 2147483646 w 305"/>
              <a:gd name="T43" fmla="*/ 2147483646 h 306"/>
              <a:gd name="T44" fmla="*/ 2147483646 w 305"/>
              <a:gd name="T45" fmla="*/ 2147483646 h 306"/>
              <a:gd name="T46" fmla="*/ 2147483646 w 305"/>
              <a:gd name="T47" fmla="*/ 2147483646 h 306"/>
              <a:gd name="T48" fmla="*/ 2147483646 w 305"/>
              <a:gd name="T49" fmla="*/ 2147483646 h 306"/>
              <a:gd name="T50" fmla="*/ 2147483646 w 305"/>
              <a:gd name="T51" fmla="*/ 2147483646 h 306"/>
              <a:gd name="T52" fmla="*/ 2147483646 w 305"/>
              <a:gd name="T53" fmla="*/ 2147483646 h 306"/>
              <a:gd name="T54" fmla="*/ 2147483646 w 305"/>
              <a:gd name="T55" fmla="*/ 2147483646 h 306"/>
              <a:gd name="T56" fmla="*/ 2147483646 w 305"/>
              <a:gd name="T57" fmla="*/ 2147483646 h 306"/>
              <a:gd name="T58" fmla="*/ 2147483646 w 305"/>
              <a:gd name="T59" fmla="*/ 2147483646 h 306"/>
              <a:gd name="T60" fmla="*/ 2147483646 w 305"/>
              <a:gd name="T61" fmla="*/ 2147483646 h 306"/>
              <a:gd name="T62" fmla="*/ 2147483646 w 305"/>
              <a:gd name="T63" fmla="*/ 2147483646 h 306"/>
              <a:gd name="T64" fmla="*/ 0 w 305"/>
              <a:gd name="T65" fmla="*/ 2147483646 h 306"/>
              <a:gd name="T66" fmla="*/ 2147483646 w 305"/>
              <a:gd name="T67" fmla="*/ 2147483646 h 306"/>
              <a:gd name="T68" fmla="*/ 2147483646 w 305"/>
              <a:gd name="T69" fmla="*/ 2147483646 h 306"/>
              <a:gd name="T70" fmla="*/ 2147483646 w 305"/>
              <a:gd name="T71" fmla="*/ 2147483646 h 306"/>
              <a:gd name="T72" fmla="*/ 2147483646 w 305"/>
              <a:gd name="T73" fmla="*/ 2147483646 h 306"/>
              <a:gd name="T74" fmla="*/ 2147483646 w 305"/>
              <a:gd name="T75" fmla="*/ 2147483646 h 306"/>
              <a:gd name="T76" fmla="*/ 2147483646 w 305"/>
              <a:gd name="T77" fmla="*/ 0 h 30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305"/>
              <a:gd name="T118" fmla="*/ 0 h 306"/>
              <a:gd name="T119" fmla="*/ 305 w 305"/>
              <a:gd name="T120" fmla="*/ 306 h 30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305" h="306">
                <a:moveTo>
                  <a:pt x="152" y="67"/>
                </a:moveTo>
                <a:lnTo>
                  <a:pt x="130" y="71"/>
                </a:lnTo>
                <a:lnTo>
                  <a:pt x="109" y="78"/>
                </a:lnTo>
                <a:lnTo>
                  <a:pt x="92" y="92"/>
                </a:lnTo>
                <a:lnTo>
                  <a:pt x="79" y="110"/>
                </a:lnTo>
                <a:lnTo>
                  <a:pt x="70" y="130"/>
                </a:lnTo>
                <a:lnTo>
                  <a:pt x="67" y="153"/>
                </a:lnTo>
                <a:lnTo>
                  <a:pt x="70" y="175"/>
                </a:lnTo>
                <a:lnTo>
                  <a:pt x="79" y="196"/>
                </a:lnTo>
                <a:lnTo>
                  <a:pt x="92" y="213"/>
                </a:lnTo>
                <a:lnTo>
                  <a:pt x="109" y="228"/>
                </a:lnTo>
                <a:lnTo>
                  <a:pt x="130" y="236"/>
                </a:lnTo>
                <a:lnTo>
                  <a:pt x="152" y="240"/>
                </a:lnTo>
                <a:lnTo>
                  <a:pt x="176" y="236"/>
                </a:lnTo>
                <a:lnTo>
                  <a:pt x="197" y="228"/>
                </a:lnTo>
                <a:lnTo>
                  <a:pt x="214" y="213"/>
                </a:lnTo>
                <a:lnTo>
                  <a:pt x="227" y="196"/>
                </a:lnTo>
                <a:lnTo>
                  <a:pt x="236" y="175"/>
                </a:lnTo>
                <a:lnTo>
                  <a:pt x="238" y="153"/>
                </a:lnTo>
                <a:lnTo>
                  <a:pt x="236" y="130"/>
                </a:lnTo>
                <a:lnTo>
                  <a:pt x="227" y="110"/>
                </a:lnTo>
                <a:lnTo>
                  <a:pt x="214" y="92"/>
                </a:lnTo>
                <a:lnTo>
                  <a:pt x="197" y="78"/>
                </a:lnTo>
                <a:lnTo>
                  <a:pt x="176" y="71"/>
                </a:lnTo>
                <a:lnTo>
                  <a:pt x="152" y="67"/>
                </a:lnTo>
                <a:close/>
                <a:moveTo>
                  <a:pt x="134" y="0"/>
                </a:moveTo>
                <a:lnTo>
                  <a:pt x="172" y="0"/>
                </a:lnTo>
                <a:lnTo>
                  <a:pt x="172" y="30"/>
                </a:lnTo>
                <a:lnTo>
                  <a:pt x="198" y="38"/>
                </a:lnTo>
                <a:lnTo>
                  <a:pt x="212" y="12"/>
                </a:lnTo>
                <a:lnTo>
                  <a:pt x="245" y="30"/>
                </a:lnTo>
                <a:lnTo>
                  <a:pt x="231" y="56"/>
                </a:lnTo>
                <a:lnTo>
                  <a:pt x="240" y="65"/>
                </a:lnTo>
                <a:lnTo>
                  <a:pt x="249" y="75"/>
                </a:lnTo>
                <a:lnTo>
                  <a:pt x="275" y="60"/>
                </a:lnTo>
                <a:lnTo>
                  <a:pt x="295" y="93"/>
                </a:lnTo>
                <a:lnTo>
                  <a:pt x="269" y="109"/>
                </a:lnTo>
                <a:lnTo>
                  <a:pt x="275" y="133"/>
                </a:lnTo>
                <a:lnTo>
                  <a:pt x="305" y="133"/>
                </a:lnTo>
                <a:lnTo>
                  <a:pt x="305" y="171"/>
                </a:lnTo>
                <a:lnTo>
                  <a:pt x="275" y="171"/>
                </a:lnTo>
                <a:lnTo>
                  <a:pt x="269" y="198"/>
                </a:lnTo>
                <a:lnTo>
                  <a:pt x="295" y="213"/>
                </a:lnTo>
                <a:lnTo>
                  <a:pt x="275" y="246"/>
                </a:lnTo>
                <a:lnTo>
                  <a:pt x="249" y="230"/>
                </a:lnTo>
                <a:lnTo>
                  <a:pt x="240" y="241"/>
                </a:lnTo>
                <a:lnTo>
                  <a:pt x="231" y="250"/>
                </a:lnTo>
                <a:lnTo>
                  <a:pt x="245" y="276"/>
                </a:lnTo>
                <a:lnTo>
                  <a:pt x="212" y="295"/>
                </a:lnTo>
                <a:lnTo>
                  <a:pt x="198" y="268"/>
                </a:lnTo>
                <a:lnTo>
                  <a:pt x="172" y="275"/>
                </a:lnTo>
                <a:lnTo>
                  <a:pt x="172" y="306"/>
                </a:lnTo>
                <a:lnTo>
                  <a:pt x="134" y="306"/>
                </a:lnTo>
                <a:lnTo>
                  <a:pt x="134" y="275"/>
                </a:lnTo>
                <a:lnTo>
                  <a:pt x="107" y="268"/>
                </a:lnTo>
                <a:lnTo>
                  <a:pt x="93" y="295"/>
                </a:lnTo>
                <a:lnTo>
                  <a:pt x="59" y="276"/>
                </a:lnTo>
                <a:lnTo>
                  <a:pt x="75" y="250"/>
                </a:lnTo>
                <a:lnTo>
                  <a:pt x="64" y="241"/>
                </a:lnTo>
                <a:lnTo>
                  <a:pt x="56" y="230"/>
                </a:lnTo>
                <a:lnTo>
                  <a:pt x="30" y="246"/>
                </a:lnTo>
                <a:lnTo>
                  <a:pt x="11" y="213"/>
                </a:lnTo>
                <a:lnTo>
                  <a:pt x="37" y="198"/>
                </a:lnTo>
                <a:lnTo>
                  <a:pt x="30" y="171"/>
                </a:lnTo>
                <a:lnTo>
                  <a:pt x="0" y="171"/>
                </a:lnTo>
                <a:lnTo>
                  <a:pt x="0" y="133"/>
                </a:lnTo>
                <a:lnTo>
                  <a:pt x="30" y="133"/>
                </a:lnTo>
                <a:lnTo>
                  <a:pt x="37" y="109"/>
                </a:lnTo>
                <a:lnTo>
                  <a:pt x="11" y="93"/>
                </a:lnTo>
                <a:lnTo>
                  <a:pt x="30" y="60"/>
                </a:lnTo>
                <a:lnTo>
                  <a:pt x="56" y="75"/>
                </a:lnTo>
                <a:lnTo>
                  <a:pt x="64" y="65"/>
                </a:lnTo>
                <a:lnTo>
                  <a:pt x="75" y="56"/>
                </a:lnTo>
                <a:lnTo>
                  <a:pt x="59" y="30"/>
                </a:lnTo>
                <a:lnTo>
                  <a:pt x="93" y="12"/>
                </a:lnTo>
                <a:lnTo>
                  <a:pt x="107" y="38"/>
                </a:lnTo>
                <a:lnTo>
                  <a:pt x="134" y="30"/>
                </a:lnTo>
                <a:lnTo>
                  <a:pt x="134" y="0"/>
                </a:lnTo>
                <a:close/>
              </a:path>
            </a:pathLst>
          </a:custGeom>
          <a:solidFill>
            <a:srgbClr val="E4E4E4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4" name="Freeform 38">
            <a:extLst>
              <a:ext uri="{FF2B5EF4-FFF2-40B4-BE49-F238E27FC236}">
                <a16:creationId xmlns:a16="http://schemas.microsoft.com/office/drawing/2014/main" id="{BA396046-204C-DE4A-8C0F-B16294DD3DAE}"/>
              </a:ext>
            </a:extLst>
          </p:cNvPr>
          <p:cNvSpPr>
            <a:spLocks noEditPoints="1"/>
          </p:cNvSpPr>
          <p:nvPr/>
        </p:nvSpPr>
        <p:spPr bwMode="auto">
          <a:xfrm>
            <a:off x="9882189" y="1619251"/>
            <a:ext cx="612775" cy="612775"/>
          </a:xfrm>
          <a:custGeom>
            <a:avLst/>
            <a:gdLst>
              <a:gd name="T0" fmla="*/ 2147483646 w 618"/>
              <a:gd name="T1" fmla="*/ 2147483646 h 618"/>
              <a:gd name="T2" fmla="*/ 2147483646 w 618"/>
              <a:gd name="T3" fmla="*/ 2147483646 h 618"/>
              <a:gd name="T4" fmla="*/ 2147483646 w 618"/>
              <a:gd name="T5" fmla="*/ 2147483646 h 618"/>
              <a:gd name="T6" fmla="*/ 2147483646 w 618"/>
              <a:gd name="T7" fmla="*/ 2147483646 h 618"/>
              <a:gd name="T8" fmla="*/ 2147483646 w 618"/>
              <a:gd name="T9" fmla="*/ 2147483646 h 618"/>
              <a:gd name="T10" fmla="*/ 2147483646 w 618"/>
              <a:gd name="T11" fmla="*/ 2147483646 h 618"/>
              <a:gd name="T12" fmla="*/ 2147483646 w 618"/>
              <a:gd name="T13" fmla="*/ 2147483646 h 618"/>
              <a:gd name="T14" fmla="*/ 2147483646 w 618"/>
              <a:gd name="T15" fmla="*/ 2147483646 h 618"/>
              <a:gd name="T16" fmla="*/ 2147483646 w 618"/>
              <a:gd name="T17" fmla="*/ 2147483646 h 618"/>
              <a:gd name="T18" fmla="*/ 2147483646 w 618"/>
              <a:gd name="T19" fmla="*/ 2147483646 h 618"/>
              <a:gd name="T20" fmla="*/ 2147483646 w 618"/>
              <a:gd name="T21" fmla="*/ 2147483646 h 618"/>
              <a:gd name="T22" fmla="*/ 2147483646 w 618"/>
              <a:gd name="T23" fmla="*/ 2147483646 h 618"/>
              <a:gd name="T24" fmla="*/ 2147483646 w 618"/>
              <a:gd name="T25" fmla="*/ 0 h 618"/>
              <a:gd name="T26" fmla="*/ 2147483646 w 618"/>
              <a:gd name="T27" fmla="*/ 2147483646 h 618"/>
              <a:gd name="T28" fmla="*/ 2147483646 w 618"/>
              <a:gd name="T29" fmla="*/ 2147483646 h 618"/>
              <a:gd name="T30" fmla="*/ 2147483646 w 618"/>
              <a:gd name="T31" fmla="*/ 2147483646 h 618"/>
              <a:gd name="T32" fmla="*/ 2147483646 w 618"/>
              <a:gd name="T33" fmla="*/ 2147483646 h 618"/>
              <a:gd name="T34" fmla="*/ 2147483646 w 618"/>
              <a:gd name="T35" fmla="*/ 2147483646 h 618"/>
              <a:gd name="T36" fmla="*/ 2147483646 w 618"/>
              <a:gd name="T37" fmla="*/ 2147483646 h 618"/>
              <a:gd name="T38" fmla="*/ 2147483646 w 618"/>
              <a:gd name="T39" fmla="*/ 2147483646 h 618"/>
              <a:gd name="T40" fmla="*/ 2147483646 w 618"/>
              <a:gd name="T41" fmla="*/ 2147483646 h 618"/>
              <a:gd name="T42" fmla="*/ 2147483646 w 618"/>
              <a:gd name="T43" fmla="*/ 2147483646 h 618"/>
              <a:gd name="T44" fmla="*/ 2147483646 w 618"/>
              <a:gd name="T45" fmla="*/ 2147483646 h 618"/>
              <a:gd name="T46" fmla="*/ 2147483646 w 618"/>
              <a:gd name="T47" fmla="*/ 2147483646 h 618"/>
              <a:gd name="T48" fmla="*/ 2147483646 w 618"/>
              <a:gd name="T49" fmla="*/ 2147483646 h 618"/>
              <a:gd name="T50" fmla="*/ 2147483646 w 618"/>
              <a:gd name="T51" fmla="*/ 2147483646 h 618"/>
              <a:gd name="T52" fmla="*/ 2147483646 w 618"/>
              <a:gd name="T53" fmla="*/ 2147483646 h 618"/>
              <a:gd name="T54" fmla="*/ 0 w 618"/>
              <a:gd name="T55" fmla="*/ 2147483646 h 618"/>
              <a:gd name="T56" fmla="*/ 2147483646 w 618"/>
              <a:gd name="T57" fmla="*/ 2147483646 h 618"/>
              <a:gd name="T58" fmla="*/ 2147483646 w 618"/>
              <a:gd name="T59" fmla="*/ 2147483646 h 618"/>
              <a:gd name="T60" fmla="*/ 2147483646 w 618"/>
              <a:gd name="T61" fmla="*/ 2147483646 h 618"/>
              <a:gd name="T62" fmla="*/ 2147483646 w 618"/>
              <a:gd name="T63" fmla="*/ 2147483646 h 618"/>
              <a:gd name="T64" fmla="*/ 2147483646 w 618"/>
              <a:gd name="T65" fmla="*/ 0 h 61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618"/>
              <a:gd name="T100" fmla="*/ 0 h 618"/>
              <a:gd name="T101" fmla="*/ 618 w 618"/>
              <a:gd name="T102" fmla="*/ 618 h 618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618" h="618">
                <a:moveTo>
                  <a:pt x="300" y="219"/>
                </a:moveTo>
                <a:lnTo>
                  <a:pt x="276" y="224"/>
                </a:lnTo>
                <a:lnTo>
                  <a:pt x="255" y="236"/>
                </a:lnTo>
                <a:lnTo>
                  <a:pt x="238" y="253"/>
                </a:lnTo>
                <a:lnTo>
                  <a:pt x="226" y="273"/>
                </a:lnTo>
                <a:lnTo>
                  <a:pt x="220" y="295"/>
                </a:lnTo>
                <a:lnTo>
                  <a:pt x="220" y="319"/>
                </a:lnTo>
                <a:lnTo>
                  <a:pt x="225" y="342"/>
                </a:lnTo>
                <a:lnTo>
                  <a:pt x="237" y="363"/>
                </a:lnTo>
                <a:lnTo>
                  <a:pt x="254" y="380"/>
                </a:lnTo>
                <a:lnTo>
                  <a:pt x="273" y="392"/>
                </a:lnTo>
                <a:lnTo>
                  <a:pt x="296" y="398"/>
                </a:lnTo>
                <a:lnTo>
                  <a:pt x="319" y="400"/>
                </a:lnTo>
                <a:lnTo>
                  <a:pt x="343" y="393"/>
                </a:lnTo>
                <a:lnTo>
                  <a:pt x="364" y="381"/>
                </a:lnTo>
                <a:lnTo>
                  <a:pt x="381" y="364"/>
                </a:lnTo>
                <a:lnTo>
                  <a:pt x="392" y="345"/>
                </a:lnTo>
                <a:lnTo>
                  <a:pt x="399" y="323"/>
                </a:lnTo>
                <a:lnTo>
                  <a:pt x="399" y="299"/>
                </a:lnTo>
                <a:lnTo>
                  <a:pt x="394" y="275"/>
                </a:lnTo>
                <a:lnTo>
                  <a:pt x="382" y="254"/>
                </a:lnTo>
                <a:lnTo>
                  <a:pt x="365" y="237"/>
                </a:lnTo>
                <a:lnTo>
                  <a:pt x="345" y="226"/>
                </a:lnTo>
                <a:lnTo>
                  <a:pt x="323" y="219"/>
                </a:lnTo>
                <a:lnTo>
                  <a:pt x="300" y="219"/>
                </a:lnTo>
                <a:close/>
                <a:moveTo>
                  <a:pt x="225" y="0"/>
                </a:moveTo>
                <a:lnTo>
                  <a:pt x="289" y="100"/>
                </a:lnTo>
                <a:lnTo>
                  <a:pt x="318" y="99"/>
                </a:lnTo>
                <a:lnTo>
                  <a:pt x="347" y="101"/>
                </a:lnTo>
                <a:lnTo>
                  <a:pt x="412" y="7"/>
                </a:lnTo>
                <a:lnTo>
                  <a:pt x="468" y="31"/>
                </a:lnTo>
                <a:lnTo>
                  <a:pt x="444" y="147"/>
                </a:lnTo>
                <a:lnTo>
                  <a:pt x="464" y="167"/>
                </a:lnTo>
                <a:lnTo>
                  <a:pt x="483" y="189"/>
                </a:lnTo>
                <a:lnTo>
                  <a:pt x="595" y="168"/>
                </a:lnTo>
                <a:lnTo>
                  <a:pt x="618" y="224"/>
                </a:lnTo>
                <a:lnTo>
                  <a:pt x="519" y="288"/>
                </a:lnTo>
                <a:lnTo>
                  <a:pt x="519" y="319"/>
                </a:lnTo>
                <a:lnTo>
                  <a:pt x="517" y="346"/>
                </a:lnTo>
                <a:lnTo>
                  <a:pt x="611" y="413"/>
                </a:lnTo>
                <a:lnTo>
                  <a:pt x="588" y="468"/>
                </a:lnTo>
                <a:lnTo>
                  <a:pt x="472" y="443"/>
                </a:lnTo>
                <a:lnTo>
                  <a:pt x="453" y="464"/>
                </a:lnTo>
                <a:lnTo>
                  <a:pt x="429" y="482"/>
                </a:lnTo>
                <a:lnTo>
                  <a:pt x="450" y="596"/>
                </a:lnTo>
                <a:lnTo>
                  <a:pt x="394" y="618"/>
                </a:lnTo>
                <a:lnTo>
                  <a:pt x="330" y="519"/>
                </a:lnTo>
                <a:lnTo>
                  <a:pt x="301" y="520"/>
                </a:lnTo>
                <a:lnTo>
                  <a:pt x="272" y="516"/>
                </a:lnTo>
                <a:lnTo>
                  <a:pt x="205" y="612"/>
                </a:lnTo>
                <a:lnTo>
                  <a:pt x="150" y="587"/>
                </a:lnTo>
                <a:lnTo>
                  <a:pt x="175" y="472"/>
                </a:lnTo>
                <a:lnTo>
                  <a:pt x="154" y="452"/>
                </a:lnTo>
                <a:lnTo>
                  <a:pt x="136" y="429"/>
                </a:lnTo>
                <a:lnTo>
                  <a:pt x="22" y="450"/>
                </a:lnTo>
                <a:lnTo>
                  <a:pt x="0" y="393"/>
                </a:lnTo>
                <a:lnTo>
                  <a:pt x="99" y="329"/>
                </a:lnTo>
                <a:lnTo>
                  <a:pt x="99" y="300"/>
                </a:lnTo>
                <a:lnTo>
                  <a:pt x="102" y="271"/>
                </a:lnTo>
                <a:lnTo>
                  <a:pt x="8" y="206"/>
                </a:lnTo>
                <a:lnTo>
                  <a:pt x="31" y="151"/>
                </a:lnTo>
                <a:lnTo>
                  <a:pt x="146" y="175"/>
                </a:lnTo>
                <a:lnTo>
                  <a:pt x="166" y="154"/>
                </a:lnTo>
                <a:lnTo>
                  <a:pt x="190" y="135"/>
                </a:lnTo>
                <a:lnTo>
                  <a:pt x="169" y="23"/>
                </a:lnTo>
                <a:lnTo>
                  <a:pt x="225" y="0"/>
                </a:lnTo>
                <a:close/>
              </a:path>
            </a:pathLst>
          </a:custGeom>
          <a:solidFill>
            <a:srgbClr val="E4E4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5" name="Freeform 195">
            <a:extLst>
              <a:ext uri="{FF2B5EF4-FFF2-40B4-BE49-F238E27FC236}">
                <a16:creationId xmlns:a16="http://schemas.microsoft.com/office/drawing/2014/main" id="{B72EB82C-8D68-024C-83AE-4975A5311258}"/>
              </a:ext>
            </a:extLst>
          </p:cNvPr>
          <p:cNvSpPr>
            <a:spLocks noEditPoints="1"/>
          </p:cNvSpPr>
          <p:nvPr/>
        </p:nvSpPr>
        <p:spPr bwMode="auto">
          <a:xfrm>
            <a:off x="10025063" y="2405063"/>
            <a:ext cx="423862" cy="425450"/>
          </a:xfrm>
          <a:custGeom>
            <a:avLst/>
            <a:gdLst>
              <a:gd name="T0" fmla="*/ 2147483646 w 305"/>
              <a:gd name="T1" fmla="*/ 2147483646 h 306"/>
              <a:gd name="T2" fmla="*/ 2147483646 w 305"/>
              <a:gd name="T3" fmla="*/ 2147483646 h 306"/>
              <a:gd name="T4" fmla="*/ 2147483646 w 305"/>
              <a:gd name="T5" fmla="*/ 2147483646 h 306"/>
              <a:gd name="T6" fmla="*/ 2147483646 w 305"/>
              <a:gd name="T7" fmla="*/ 2147483646 h 306"/>
              <a:gd name="T8" fmla="*/ 2147483646 w 305"/>
              <a:gd name="T9" fmla="*/ 2147483646 h 306"/>
              <a:gd name="T10" fmla="*/ 2147483646 w 305"/>
              <a:gd name="T11" fmla="*/ 2147483646 h 306"/>
              <a:gd name="T12" fmla="*/ 2147483646 w 305"/>
              <a:gd name="T13" fmla="*/ 2147483646 h 306"/>
              <a:gd name="T14" fmla="*/ 2147483646 w 305"/>
              <a:gd name="T15" fmla="*/ 2147483646 h 306"/>
              <a:gd name="T16" fmla="*/ 2147483646 w 305"/>
              <a:gd name="T17" fmla="*/ 2147483646 h 306"/>
              <a:gd name="T18" fmla="*/ 2147483646 w 305"/>
              <a:gd name="T19" fmla="*/ 2147483646 h 306"/>
              <a:gd name="T20" fmla="*/ 2147483646 w 305"/>
              <a:gd name="T21" fmla="*/ 2147483646 h 306"/>
              <a:gd name="T22" fmla="*/ 2147483646 w 305"/>
              <a:gd name="T23" fmla="*/ 2147483646 h 306"/>
              <a:gd name="T24" fmla="*/ 2147483646 w 305"/>
              <a:gd name="T25" fmla="*/ 0 h 306"/>
              <a:gd name="T26" fmla="*/ 2147483646 w 305"/>
              <a:gd name="T27" fmla="*/ 2147483646 h 306"/>
              <a:gd name="T28" fmla="*/ 2147483646 w 305"/>
              <a:gd name="T29" fmla="*/ 2147483646 h 306"/>
              <a:gd name="T30" fmla="*/ 2147483646 w 305"/>
              <a:gd name="T31" fmla="*/ 2147483646 h 306"/>
              <a:gd name="T32" fmla="*/ 2147483646 w 305"/>
              <a:gd name="T33" fmla="*/ 2147483646 h 306"/>
              <a:gd name="T34" fmla="*/ 2147483646 w 305"/>
              <a:gd name="T35" fmla="*/ 2147483646 h 306"/>
              <a:gd name="T36" fmla="*/ 2147483646 w 305"/>
              <a:gd name="T37" fmla="*/ 2147483646 h 306"/>
              <a:gd name="T38" fmla="*/ 2147483646 w 305"/>
              <a:gd name="T39" fmla="*/ 2147483646 h 306"/>
              <a:gd name="T40" fmla="*/ 2147483646 w 305"/>
              <a:gd name="T41" fmla="*/ 2147483646 h 306"/>
              <a:gd name="T42" fmla="*/ 2147483646 w 305"/>
              <a:gd name="T43" fmla="*/ 2147483646 h 306"/>
              <a:gd name="T44" fmla="*/ 2147483646 w 305"/>
              <a:gd name="T45" fmla="*/ 2147483646 h 306"/>
              <a:gd name="T46" fmla="*/ 2147483646 w 305"/>
              <a:gd name="T47" fmla="*/ 2147483646 h 306"/>
              <a:gd name="T48" fmla="*/ 2147483646 w 305"/>
              <a:gd name="T49" fmla="*/ 2147483646 h 306"/>
              <a:gd name="T50" fmla="*/ 2147483646 w 305"/>
              <a:gd name="T51" fmla="*/ 2147483646 h 306"/>
              <a:gd name="T52" fmla="*/ 2147483646 w 305"/>
              <a:gd name="T53" fmla="*/ 2147483646 h 306"/>
              <a:gd name="T54" fmla="*/ 2147483646 w 305"/>
              <a:gd name="T55" fmla="*/ 2147483646 h 306"/>
              <a:gd name="T56" fmla="*/ 2147483646 w 305"/>
              <a:gd name="T57" fmla="*/ 2147483646 h 306"/>
              <a:gd name="T58" fmla="*/ 2147483646 w 305"/>
              <a:gd name="T59" fmla="*/ 2147483646 h 306"/>
              <a:gd name="T60" fmla="*/ 2147483646 w 305"/>
              <a:gd name="T61" fmla="*/ 2147483646 h 306"/>
              <a:gd name="T62" fmla="*/ 2147483646 w 305"/>
              <a:gd name="T63" fmla="*/ 2147483646 h 306"/>
              <a:gd name="T64" fmla="*/ 0 w 305"/>
              <a:gd name="T65" fmla="*/ 2147483646 h 306"/>
              <a:gd name="T66" fmla="*/ 2147483646 w 305"/>
              <a:gd name="T67" fmla="*/ 2147483646 h 306"/>
              <a:gd name="T68" fmla="*/ 2147483646 w 305"/>
              <a:gd name="T69" fmla="*/ 2147483646 h 306"/>
              <a:gd name="T70" fmla="*/ 2147483646 w 305"/>
              <a:gd name="T71" fmla="*/ 2147483646 h 306"/>
              <a:gd name="T72" fmla="*/ 2147483646 w 305"/>
              <a:gd name="T73" fmla="*/ 2147483646 h 306"/>
              <a:gd name="T74" fmla="*/ 2147483646 w 305"/>
              <a:gd name="T75" fmla="*/ 2147483646 h 306"/>
              <a:gd name="T76" fmla="*/ 2147483646 w 305"/>
              <a:gd name="T77" fmla="*/ 0 h 30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305"/>
              <a:gd name="T118" fmla="*/ 0 h 306"/>
              <a:gd name="T119" fmla="*/ 305 w 305"/>
              <a:gd name="T120" fmla="*/ 306 h 30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305" h="306">
                <a:moveTo>
                  <a:pt x="152" y="67"/>
                </a:moveTo>
                <a:lnTo>
                  <a:pt x="130" y="71"/>
                </a:lnTo>
                <a:lnTo>
                  <a:pt x="109" y="78"/>
                </a:lnTo>
                <a:lnTo>
                  <a:pt x="92" y="92"/>
                </a:lnTo>
                <a:lnTo>
                  <a:pt x="79" y="110"/>
                </a:lnTo>
                <a:lnTo>
                  <a:pt x="70" y="130"/>
                </a:lnTo>
                <a:lnTo>
                  <a:pt x="67" y="153"/>
                </a:lnTo>
                <a:lnTo>
                  <a:pt x="70" y="175"/>
                </a:lnTo>
                <a:lnTo>
                  <a:pt x="79" y="196"/>
                </a:lnTo>
                <a:lnTo>
                  <a:pt x="92" y="213"/>
                </a:lnTo>
                <a:lnTo>
                  <a:pt x="109" y="228"/>
                </a:lnTo>
                <a:lnTo>
                  <a:pt x="130" y="236"/>
                </a:lnTo>
                <a:lnTo>
                  <a:pt x="152" y="240"/>
                </a:lnTo>
                <a:lnTo>
                  <a:pt x="176" y="236"/>
                </a:lnTo>
                <a:lnTo>
                  <a:pt x="197" y="228"/>
                </a:lnTo>
                <a:lnTo>
                  <a:pt x="214" y="213"/>
                </a:lnTo>
                <a:lnTo>
                  <a:pt x="227" y="196"/>
                </a:lnTo>
                <a:lnTo>
                  <a:pt x="236" y="175"/>
                </a:lnTo>
                <a:lnTo>
                  <a:pt x="238" y="153"/>
                </a:lnTo>
                <a:lnTo>
                  <a:pt x="236" y="130"/>
                </a:lnTo>
                <a:lnTo>
                  <a:pt x="227" y="110"/>
                </a:lnTo>
                <a:lnTo>
                  <a:pt x="214" y="92"/>
                </a:lnTo>
                <a:lnTo>
                  <a:pt x="197" y="78"/>
                </a:lnTo>
                <a:lnTo>
                  <a:pt x="176" y="71"/>
                </a:lnTo>
                <a:lnTo>
                  <a:pt x="152" y="67"/>
                </a:lnTo>
                <a:close/>
                <a:moveTo>
                  <a:pt x="134" y="0"/>
                </a:moveTo>
                <a:lnTo>
                  <a:pt x="172" y="0"/>
                </a:lnTo>
                <a:lnTo>
                  <a:pt x="172" y="30"/>
                </a:lnTo>
                <a:lnTo>
                  <a:pt x="198" y="38"/>
                </a:lnTo>
                <a:lnTo>
                  <a:pt x="212" y="12"/>
                </a:lnTo>
                <a:lnTo>
                  <a:pt x="245" y="30"/>
                </a:lnTo>
                <a:lnTo>
                  <a:pt x="231" y="56"/>
                </a:lnTo>
                <a:lnTo>
                  <a:pt x="240" y="65"/>
                </a:lnTo>
                <a:lnTo>
                  <a:pt x="249" y="75"/>
                </a:lnTo>
                <a:lnTo>
                  <a:pt x="275" y="60"/>
                </a:lnTo>
                <a:lnTo>
                  <a:pt x="295" y="93"/>
                </a:lnTo>
                <a:lnTo>
                  <a:pt x="269" y="109"/>
                </a:lnTo>
                <a:lnTo>
                  <a:pt x="275" y="133"/>
                </a:lnTo>
                <a:lnTo>
                  <a:pt x="305" y="133"/>
                </a:lnTo>
                <a:lnTo>
                  <a:pt x="305" y="171"/>
                </a:lnTo>
                <a:lnTo>
                  <a:pt x="275" y="171"/>
                </a:lnTo>
                <a:lnTo>
                  <a:pt x="269" y="198"/>
                </a:lnTo>
                <a:lnTo>
                  <a:pt x="295" y="213"/>
                </a:lnTo>
                <a:lnTo>
                  <a:pt x="275" y="246"/>
                </a:lnTo>
                <a:lnTo>
                  <a:pt x="249" y="230"/>
                </a:lnTo>
                <a:lnTo>
                  <a:pt x="240" y="241"/>
                </a:lnTo>
                <a:lnTo>
                  <a:pt x="231" y="250"/>
                </a:lnTo>
                <a:lnTo>
                  <a:pt x="245" y="276"/>
                </a:lnTo>
                <a:lnTo>
                  <a:pt x="212" y="295"/>
                </a:lnTo>
                <a:lnTo>
                  <a:pt x="198" y="268"/>
                </a:lnTo>
                <a:lnTo>
                  <a:pt x="172" y="275"/>
                </a:lnTo>
                <a:lnTo>
                  <a:pt x="172" y="306"/>
                </a:lnTo>
                <a:lnTo>
                  <a:pt x="134" y="306"/>
                </a:lnTo>
                <a:lnTo>
                  <a:pt x="134" y="275"/>
                </a:lnTo>
                <a:lnTo>
                  <a:pt x="107" y="268"/>
                </a:lnTo>
                <a:lnTo>
                  <a:pt x="93" y="295"/>
                </a:lnTo>
                <a:lnTo>
                  <a:pt x="59" y="276"/>
                </a:lnTo>
                <a:lnTo>
                  <a:pt x="75" y="250"/>
                </a:lnTo>
                <a:lnTo>
                  <a:pt x="64" y="241"/>
                </a:lnTo>
                <a:lnTo>
                  <a:pt x="56" y="230"/>
                </a:lnTo>
                <a:lnTo>
                  <a:pt x="30" y="246"/>
                </a:lnTo>
                <a:lnTo>
                  <a:pt x="11" y="213"/>
                </a:lnTo>
                <a:lnTo>
                  <a:pt x="37" y="198"/>
                </a:lnTo>
                <a:lnTo>
                  <a:pt x="30" y="171"/>
                </a:lnTo>
                <a:lnTo>
                  <a:pt x="0" y="171"/>
                </a:lnTo>
                <a:lnTo>
                  <a:pt x="0" y="133"/>
                </a:lnTo>
                <a:lnTo>
                  <a:pt x="30" y="133"/>
                </a:lnTo>
                <a:lnTo>
                  <a:pt x="37" y="109"/>
                </a:lnTo>
                <a:lnTo>
                  <a:pt x="11" y="93"/>
                </a:lnTo>
                <a:lnTo>
                  <a:pt x="30" y="60"/>
                </a:lnTo>
                <a:lnTo>
                  <a:pt x="56" y="75"/>
                </a:lnTo>
                <a:lnTo>
                  <a:pt x="64" y="65"/>
                </a:lnTo>
                <a:lnTo>
                  <a:pt x="75" y="56"/>
                </a:lnTo>
                <a:lnTo>
                  <a:pt x="59" y="30"/>
                </a:lnTo>
                <a:lnTo>
                  <a:pt x="93" y="12"/>
                </a:lnTo>
                <a:lnTo>
                  <a:pt x="107" y="38"/>
                </a:lnTo>
                <a:lnTo>
                  <a:pt x="134" y="30"/>
                </a:lnTo>
                <a:lnTo>
                  <a:pt x="134" y="0"/>
                </a:lnTo>
                <a:close/>
              </a:path>
            </a:pathLst>
          </a:custGeom>
          <a:solidFill>
            <a:srgbClr val="9F3D3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6BE9C41-8204-0E42-9D28-3EE43A1E7EE2}"/>
              </a:ext>
            </a:extLst>
          </p:cNvPr>
          <p:cNvSpPr txBox="1"/>
          <p:nvPr/>
        </p:nvSpPr>
        <p:spPr>
          <a:xfrm>
            <a:off x="3313114" y="4550700"/>
            <a:ext cx="7769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200" dirty="0">
                <a:solidFill>
                  <a:schemeClr val="accent1">
                    <a:lumMod val="75000"/>
                  </a:schemeClr>
                </a:solidFill>
              </a:rPr>
              <a:t>BIENVENIDOS OPERADORES DISCIPLINARIOS DEL SECTOR CULTURA, RECREACIÓN Y DEPORTE</a:t>
            </a:r>
          </a:p>
        </p:txBody>
      </p:sp>
    </p:spTree>
    <p:extLst>
      <p:ext uri="{BB962C8B-B14F-4D97-AF65-F5344CB8AC3E}">
        <p14:creationId xmlns:p14="http://schemas.microsoft.com/office/powerpoint/2010/main" val="3483175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338" name="Grupo 1"/>
          <p:cNvGrpSpPr>
            <a:grpSpLocks/>
          </p:cNvGrpSpPr>
          <p:nvPr/>
        </p:nvGrpSpPr>
        <p:grpSpPr bwMode="auto">
          <a:xfrm>
            <a:off x="395854" y="1095375"/>
            <a:ext cx="3205909" cy="5502275"/>
            <a:chOff x="768350" y="1071546"/>
            <a:chExt cx="2160588" cy="5502292"/>
          </a:xfrm>
        </p:grpSpPr>
        <p:sp>
          <p:nvSpPr>
            <p:cNvPr id="33" name="32 Rectángulo"/>
            <p:cNvSpPr/>
            <p:nvPr/>
          </p:nvSpPr>
          <p:spPr>
            <a:xfrm>
              <a:off x="768350" y="1317609"/>
              <a:ext cx="2160588" cy="5256229"/>
            </a:xfrm>
            <a:prstGeom prst="rect">
              <a:avLst/>
            </a:prstGeom>
            <a:solidFill>
              <a:srgbClr val="89A14F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 dirty="0">
                <a:latin typeface="Roboto Thin"/>
              </a:endParaRPr>
            </a:p>
          </p:txBody>
        </p:sp>
        <p:sp>
          <p:nvSpPr>
            <p:cNvPr id="56" name="55 Pentágono"/>
            <p:cNvSpPr/>
            <p:nvPr/>
          </p:nvSpPr>
          <p:spPr>
            <a:xfrm rot="5400000">
              <a:off x="1098548" y="1527163"/>
              <a:ext cx="1500193" cy="2160588"/>
            </a:xfrm>
            <a:prstGeom prst="homePlate">
              <a:avLst/>
            </a:prstGeom>
            <a:solidFill>
              <a:srgbClr val="89A1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 dirty="0">
                <a:latin typeface="Roboto Thin"/>
              </a:endParaRPr>
            </a:p>
          </p:txBody>
        </p:sp>
        <p:sp>
          <p:nvSpPr>
            <p:cNvPr id="50" name="49 Rectángulo"/>
            <p:cNvSpPr/>
            <p:nvPr/>
          </p:nvSpPr>
          <p:spPr>
            <a:xfrm>
              <a:off x="928662" y="1071546"/>
              <a:ext cx="1836000" cy="1000132"/>
            </a:xfrm>
            <a:prstGeom prst="rect">
              <a:avLst/>
            </a:prstGeom>
            <a:solidFill>
              <a:srgbClr val="E4E4E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 dirty="0">
                <a:latin typeface="Roboto Thin"/>
              </a:endParaRPr>
            </a:p>
          </p:txBody>
        </p:sp>
      </p:grpSp>
      <p:grpSp>
        <p:nvGrpSpPr>
          <p:cNvPr id="142339" name="Grupo 2"/>
          <p:cNvGrpSpPr>
            <a:grpSpLocks/>
          </p:cNvGrpSpPr>
          <p:nvPr/>
        </p:nvGrpSpPr>
        <p:grpSpPr bwMode="auto">
          <a:xfrm>
            <a:off x="4262515" y="1023936"/>
            <a:ext cx="3287524" cy="5573714"/>
            <a:chOff x="3482975" y="1071546"/>
            <a:chExt cx="2160588" cy="5502292"/>
          </a:xfrm>
        </p:grpSpPr>
        <p:sp>
          <p:nvSpPr>
            <p:cNvPr id="34" name="33 Rectángulo"/>
            <p:cNvSpPr/>
            <p:nvPr/>
          </p:nvSpPr>
          <p:spPr>
            <a:xfrm>
              <a:off x="3482975" y="1354122"/>
              <a:ext cx="2160588" cy="5219716"/>
            </a:xfrm>
            <a:prstGeom prst="rect">
              <a:avLst/>
            </a:prstGeom>
            <a:solidFill>
              <a:srgbClr val="9F3D34">
                <a:alpha val="8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 dirty="0">
                <a:latin typeface="Roboto Thin"/>
              </a:endParaRPr>
            </a:p>
          </p:txBody>
        </p:sp>
        <p:sp>
          <p:nvSpPr>
            <p:cNvPr id="57" name="56 Pentágono"/>
            <p:cNvSpPr/>
            <p:nvPr/>
          </p:nvSpPr>
          <p:spPr>
            <a:xfrm rot="5400000">
              <a:off x="3813173" y="1527163"/>
              <a:ext cx="1500193" cy="2160588"/>
            </a:xfrm>
            <a:prstGeom prst="homePlate">
              <a:avLst/>
            </a:prstGeom>
            <a:solidFill>
              <a:srgbClr val="9F3D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 dirty="0">
                <a:latin typeface="Roboto Thin"/>
              </a:endParaRPr>
            </a:p>
          </p:txBody>
        </p:sp>
        <p:sp>
          <p:nvSpPr>
            <p:cNvPr id="54" name="53 Rectángulo"/>
            <p:cNvSpPr/>
            <p:nvPr/>
          </p:nvSpPr>
          <p:spPr>
            <a:xfrm>
              <a:off x="3643306" y="1071546"/>
              <a:ext cx="1836000" cy="1000132"/>
            </a:xfrm>
            <a:prstGeom prst="rect">
              <a:avLst/>
            </a:prstGeom>
            <a:solidFill>
              <a:srgbClr val="E4E4E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 dirty="0">
                <a:latin typeface="Roboto Thin"/>
              </a:endParaRPr>
            </a:p>
          </p:txBody>
        </p:sp>
      </p:grpSp>
      <p:grpSp>
        <p:nvGrpSpPr>
          <p:cNvPr id="142340" name="Grupo 3"/>
          <p:cNvGrpSpPr>
            <a:grpSpLocks/>
          </p:cNvGrpSpPr>
          <p:nvPr/>
        </p:nvGrpSpPr>
        <p:grpSpPr bwMode="auto">
          <a:xfrm>
            <a:off x="8210792" y="1023936"/>
            <a:ext cx="3092598" cy="5573714"/>
            <a:chOff x="6215063" y="1071546"/>
            <a:chExt cx="2160587" cy="5502292"/>
          </a:xfrm>
        </p:grpSpPr>
        <p:sp>
          <p:nvSpPr>
            <p:cNvPr id="35" name="34 Rectángulo"/>
            <p:cNvSpPr/>
            <p:nvPr/>
          </p:nvSpPr>
          <p:spPr>
            <a:xfrm>
              <a:off x="6215063" y="1354122"/>
              <a:ext cx="2160587" cy="5219716"/>
            </a:xfrm>
            <a:prstGeom prst="rect">
              <a:avLst/>
            </a:prstGeom>
            <a:solidFill>
              <a:srgbClr val="1BAE96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 dirty="0">
                <a:latin typeface="Roboto Thin"/>
              </a:endParaRPr>
            </a:p>
          </p:txBody>
        </p:sp>
        <p:sp>
          <p:nvSpPr>
            <p:cNvPr id="58" name="57 Pentágono"/>
            <p:cNvSpPr/>
            <p:nvPr/>
          </p:nvSpPr>
          <p:spPr>
            <a:xfrm rot="5400000">
              <a:off x="6545261" y="1527163"/>
              <a:ext cx="1500193" cy="2160587"/>
            </a:xfrm>
            <a:prstGeom prst="homePlate">
              <a:avLst/>
            </a:prstGeom>
            <a:solidFill>
              <a:srgbClr val="1BAE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 dirty="0">
                <a:latin typeface="Roboto Thin"/>
              </a:endParaRPr>
            </a:p>
          </p:txBody>
        </p:sp>
        <p:sp>
          <p:nvSpPr>
            <p:cNvPr id="55" name="54 Rectángulo"/>
            <p:cNvSpPr/>
            <p:nvPr/>
          </p:nvSpPr>
          <p:spPr>
            <a:xfrm>
              <a:off x="6374811" y="1071546"/>
              <a:ext cx="1836000" cy="1000132"/>
            </a:xfrm>
            <a:prstGeom prst="rect">
              <a:avLst/>
            </a:prstGeom>
            <a:solidFill>
              <a:srgbClr val="E4E4E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s-ES" dirty="0">
                <a:latin typeface="Roboto Thin"/>
              </a:endParaRPr>
            </a:p>
          </p:txBody>
        </p:sp>
      </p:grpSp>
      <p:sp>
        <p:nvSpPr>
          <p:cNvPr id="142341" name="1 CuadroTexto"/>
          <p:cNvSpPr txBox="1">
            <a:spLocks noChangeArrowheads="1"/>
          </p:cNvSpPr>
          <p:nvPr/>
        </p:nvSpPr>
        <p:spPr bwMode="auto">
          <a:xfrm>
            <a:off x="395853" y="2218199"/>
            <a:ext cx="3116213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s-CO" sz="1400" dirty="0">
                <a:solidFill>
                  <a:schemeClr val="bg1"/>
                </a:solidFill>
                <a:latin typeface=""/>
              </a:rPr>
              <a:t>Sistema integral dirigido a la </a:t>
            </a:r>
            <a:r>
              <a:rPr lang="es-CO" sz="1400" dirty="0" err="1">
                <a:solidFill>
                  <a:schemeClr val="bg1"/>
                </a:solidFill>
                <a:latin typeface=""/>
              </a:rPr>
              <a:t>administración</a:t>
            </a:r>
            <a:r>
              <a:rPr lang="es-CO" sz="1400" dirty="0">
                <a:solidFill>
                  <a:schemeClr val="bg1"/>
                </a:solidFill>
                <a:latin typeface=""/>
              </a:rPr>
              <a:t>, </a:t>
            </a:r>
            <a:r>
              <a:rPr lang="es-CO" sz="1400" dirty="0" err="1">
                <a:solidFill>
                  <a:schemeClr val="bg1"/>
                </a:solidFill>
                <a:latin typeface=""/>
              </a:rPr>
              <a:t>orientación</a:t>
            </a:r>
            <a:r>
              <a:rPr lang="es-CO" sz="1400" dirty="0">
                <a:solidFill>
                  <a:schemeClr val="bg1"/>
                </a:solidFill>
                <a:latin typeface=""/>
              </a:rPr>
              <a:t>, desarrollo y seguimiento de la </a:t>
            </a:r>
            <a:r>
              <a:rPr lang="es-CO" sz="1400" dirty="0" err="1">
                <a:solidFill>
                  <a:schemeClr val="bg1"/>
                </a:solidFill>
                <a:latin typeface=""/>
              </a:rPr>
              <a:t>gestión</a:t>
            </a:r>
            <a:r>
              <a:rPr lang="es-CO" sz="1400" dirty="0">
                <a:solidFill>
                  <a:schemeClr val="bg1"/>
                </a:solidFill>
                <a:latin typeface=""/>
              </a:rPr>
              <a:t> </a:t>
            </a:r>
            <a:r>
              <a:rPr lang="es-CO" sz="1400" dirty="0" err="1">
                <a:solidFill>
                  <a:schemeClr val="bg1"/>
                </a:solidFill>
                <a:latin typeface=""/>
              </a:rPr>
              <a:t>jurídica</a:t>
            </a:r>
            <a:r>
              <a:rPr lang="es-CO" sz="1400" dirty="0">
                <a:solidFill>
                  <a:schemeClr val="bg1"/>
                </a:solidFill>
                <a:latin typeface=""/>
              </a:rPr>
              <a:t> en el </a:t>
            </a:r>
            <a:r>
              <a:rPr lang="es-CO" sz="1400" dirty="0" err="1">
                <a:solidFill>
                  <a:schemeClr val="bg1"/>
                </a:solidFill>
                <a:latin typeface=""/>
              </a:rPr>
              <a:t>ámbito</a:t>
            </a:r>
            <a:r>
              <a:rPr lang="es-CO" sz="1400" dirty="0">
                <a:solidFill>
                  <a:schemeClr val="bg1"/>
                </a:solidFill>
                <a:latin typeface=""/>
              </a:rPr>
              <a:t> distrital en busca de alcanzar altos </a:t>
            </a:r>
            <a:r>
              <a:rPr lang="es-CO" sz="1400" dirty="0" err="1">
                <a:solidFill>
                  <a:schemeClr val="bg1"/>
                </a:solidFill>
                <a:latin typeface=""/>
              </a:rPr>
              <a:t>estándares</a:t>
            </a:r>
            <a:r>
              <a:rPr lang="es-CO" sz="1400" dirty="0">
                <a:solidFill>
                  <a:schemeClr val="bg1"/>
                </a:solidFill>
                <a:latin typeface=""/>
              </a:rPr>
              <a:t> de eficiencia y seguridad </a:t>
            </a:r>
            <a:r>
              <a:rPr lang="es-CO" sz="1400" dirty="0" err="1">
                <a:solidFill>
                  <a:schemeClr val="bg1"/>
                </a:solidFill>
                <a:latin typeface=""/>
              </a:rPr>
              <a:t>jurídica</a:t>
            </a:r>
            <a:r>
              <a:rPr lang="es-CO" sz="1400" dirty="0">
                <a:solidFill>
                  <a:schemeClr val="bg1"/>
                </a:solidFill>
                <a:latin typeface=""/>
              </a:rPr>
              <a:t> </a:t>
            </a:r>
          </a:p>
          <a:p>
            <a:pPr algn="just"/>
            <a:endParaRPr lang="es-ES" sz="1400" dirty="0">
              <a:solidFill>
                <a:schemeClr val="bg1"/>
              </a:solidFill>
              <a:latin typeface=""/>
            </a:endParaRPr>
          </a:p>
          <a:p>
            <a:pPr algn="just">
              <a:buClr>
                <a:schemeClr val="bg1"/>
              </a:buClr>
              <a:buSzPct val="140000"/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chemeClr val="bg1"/>
                </a:solidFill>
                <a:latin typeface=""/>
              </a:rPr>
              <a:t>Establecer un esquema integral de actuación para las áreas temáticas que permita la eficiencia en las actividades que realizan.</a:t>
            </a:r>
          </a:p>
          <a:p>
            <a:pPr algn="just">
              <a:buClr>
                <a:schemeClr val="bg1"/>
              </a:buClr>
              <a:buSzPct val="140000"/>
              <a:buFont typeface="Wingdings" panose="05000000000000000000" pitchFamily="2" charset="2"/>
              <a:buChar char="§"/>
            </a:pPr>
            <a:endParaRPr lang="es-ES" sz="1400" dirty="0">
              <a:solidFill>
                <a:schemeClr val="bg1"/>
              </a:solidFill>
              <a:latin typeface=""/>
            </a:endParaRPr>
          </a:p>
          <a:p>
            <a:pPr algn="just">
              <a:buClr>
                <a:schemeClr val="bg1"/>
              </a:buClr>
              <a:buSzPct val="140000"/>
              <a:buFont typeface="Wingdings" panose="05000000000000000000" pitchFamily="2" charset="2"/>
              <a:buChar char="§"/>
            </a:pPr>
            <a:r>
              <a:rPr lang="es-CO" sz="1400" dirty="0">
                <a:solidFill>
                  <a:schemeClr val="bg1"/>
                </a:solidFill>
                <a:latin typeface=""/>
              </a:rPr>
              <a:t>Conjunto de actividades necesarias para la </a:t>
            </a:r>
            <a:r>
              <a:rPr lang="es-CO" sz="1400" dirty="0" err="1">
                <a:solidFill>
                  <a:schemeClr val="bg1"/>
                </a:solidFill>
                <a:latin typeface=""/>
              </a:rPr>
              <a:t>planeación</a:t>
            </a:r>
            <a:r>
              <a:rPr lang="es-CO" sz="1400" dirty="0">
                <a:solidFill>
                  <a:schemeClr val="bg1"/>
                </a:solidFill>
                <a:latin typeface=""/>
              </a:rPr>
              <a:t>, </a:t>
            </a:r>
            <a:r>
              <a:rPr lang="es-CO" sz="1400" dirty="0" err="1">
                <a:solidFill>
                  <a:schemeClr val="bg1"/>
                </a:solidFill>
                <a:latin typeface=""/>
              </a:rPr>
              <a:t>dirección</a:t>
            </a:r>
            <a:r>
              <a:rPr lang="es-CO" sz="1400" dirty="0">
                <a:solidFill>
                  <a:schemeClr val="bg1"/>
                </a:solidFill>
                <a:latin typeface=""/>
              </a:rPr>
              <a:t>, </a:t>
            </a:r>
            <a:r>
              <a:rPr lang="es-CO" sz="1400" dirty="0" err="1">
                <a:solidFill>
                  <a:schemeClr val="bg1"/>
                </a:solidFill>
                <a:latin typeface=""/>
              </a:rPr>
              <a:t>coordinación</a:t>
            </a:r>
            <a:r>
              <a:rPr lang="es-CO" sz="1400" dirty="0">
                <a:solidFill>
                  <a:schemeClr val="bg1"/>
                </a:solidFill>
                <a:latin typeface=""/>
              </a:rPr>
              <a:t>, control y seguimiento que permitan cumplir metas y objetivos trazados por el Distrito.</a:t>
            </a:r>
          </a:p>
          <a:p>
            <a:pPr algn="just">
              <a:buClr>
                <a:schemeClr val="bg1"/>
              </a:buClr>
              <a:buSzPct val="140000"/>
              <a:buFont typeface="Wingdings" panose="05000000000000000000" pitchFamily="2" charset="2"/>
              <a:buChar char="§"/>
            </a:pPr>
            <a:endParaRPr lang="es-ES" sz="1400" dirty="0">
              <a:solidFill>
                <a:schemeClr val="bg1"/>
              </a:solidFill>
              <a:latin typeface="+mj-lt"/>
            </a:endParaRPr>
          </a:p>
          <a:p>
            <a:pPr>
              <a:buClr>
                <a:schemeClr val="bg1"/>
              </a:buClr>
              <a:buSzPct val="140000"/>
              <a:buFont typeface="Wingdings" panose="05000000000000000000" pitchFamily="2" charset="2"/>
              <a:buChar char="§"/>
            </a:pPr>
            <a:endParaRPr lang="en-US" sz="10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36213" name="Shape 83"/>
          <p:cNvSpPr>
            <a:spLocks noGrp="1"/>
          </p:cNvSpPr>
          <p:nvPr>
            <p:ph type="subTitle" idx="1"/>
          </p:nvPr>
        </p:nvSpPr>
        <p:spPr>
          <a:xfrm>
            <a:off x="4821127" y="1292016"/>
            <a:ext cx="1819275" cy="546100"/>
          </a:xfrm>
        </p:spPr>
        <p:txBody>
          <a:bodyPr vert="horz" lIns="91425" tIns="91425" rIns="91425" bIns="91425" rtlCol="0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s-E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COMPONENTES TEMÁTICO</a:t>
            </a:r>
          </a:p>
        </p:txBody>
      </p:sp>
      <p:sp>
        <p:nvSpPr>
          <p:cNvPr id="136214" name="Shape 83"/>
          <p:cNvSpPr>
            <a:spLocks noGrp="1"/>
          </p:cNvSpPr>
          <p:nvPr>
            <p:ph type="subTitle" idx="4294967295"/>
          </p:nvPr>
        </p:nvSpPr>
        <p:spPr>
          <a:xfrm>
            <a:off x="1117011" y="1371637"/>
            <a:ext cx="1843847" cy="672302"/>
          </a:xfrm>
        </p:spPr>
        <p:txBody>
          <a:bodyPr vert="horz" lIns="91425" tIns="91425" rIns="91425" bIns="91425" rtlCol="0">
            <a:normAutofit lnSpcReduction="10000"/>
          </a:bodyPr>
          <a:lstStyle/>
          <a:p>
            <a:pPr algn="ctr">
              <a:spcBef>
                <a:spcPct val="0"/>
              </a:spcBef>
              <a:buNone/>
              <a:defRPr/>
            </a:pPr>
            <a:r>
              <a:rPr lang="es-E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COMPONENTE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s-E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ESTRATÉGICO</a:t>
            </a:r>
          </a:p>
        </p:txBody>
      </p:sp>
      <p:sp>
        <p:nvSpPr>
          <p:cNvPr id="136215" name="Shape 83"/>
          <p:cNvSpPr>
            <a:spLocks noGrp="1"/>
          </p:cNvSpPr>
          <p:nvPr>
            <p:ph type="subTitle" idx="4294967295"/>
          </p:nvPr>
        </p:nvSpPr>
        <p:spPr>
          <a:xfrm>
            <a:off x="8593157" y="1189103"/>
            <a:ext cx="2324559" cy="643321"/>
          </a:xfrm>
        </p:spPr>
        <p:txBody>
          <a:bodyPr vert="horz" lIns="91425" tIns="91425" rIns="91425" bIns="91425" rtlCol="0">
            <a:noAutofit/>
          </a:bodyPr>
          <a:lstStyle/>
          <a:p>
            <a:pPr marL="0" indent="0" algn="ctr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s-E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COMPONENTES TRANSVERSALES</a:t>
            </a:r>
          </a:p>
        </p:txBody>
      </p:sp>
      <p:sp>
        <p:nvSpPr>
          <p:cNvPr id="142348" name="1 CuadroTexto"/>
          <p:cNvSpPr txBox="1">
            <a:spLocks noChangeArrowheads="1"/>
          </p:cNvSpPr>
          <p:nvPr/>
        </p:nvSpPr>
        <p:spPr bwMode="auto">
          <a:xfrm>
            <a:off x="4607626" y="2322029"/>
            <a:ext cx="2793635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chemeClr val="bg1"/>
              </a:buClr>
              <a:buSzPct val="140000"/>
              <a:buFont typeface="Wingdings" panose="05000000000000000000" pitchFamily="2" charset="2"/>
              <a:buChar char="§"/>
            </a:pPr>
            <a:r>
              <a:rPr lang="en-US" sz="1600" b="1" dirty="0" err="1">
                <a:solidFill>
                  <a:schemeClr val="bg1"/>
                </a:solidFill>
                <a:latin typeface="Roboto Thin"/>
              </a:rPr>
              <a:t>Asesoría</a:t>
            </a:r>
            <a:r>
              <a:rPr lang="en-US" sz="1600" b="1" dirty="0">
                <a:solidFill>
                  <a:schemeClr val="bg1"/>
                </a:solidFill>
                <a:latin typeface="Roboto Thin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Roboto Thin"/>
              </a:rPr>
              <a:t>Jurídica</a:t>
            </a:r>
            <a:endParaRPr lang="en-US" sz="1600" b="1" dirty="0">
              <a:solidFill>
                <a:schemeClr val="bg1"/>
              </a:solidFill>
              <a:latin typeface="Roboto Thin"/>
            </a:endParaRPr>
          </a:p>
          <a:p>
            <a:pPr eaLnBrk="1" hangingPunct="1">
              <a:buClr>
                <a:schemeClr val="bg1"/>
              </a:buClr>
              <a:buSzPct val="140000"/>
              <a:buFont typeface="Wingdings" panose="05000000000000000000" pitchFamily="2" charset="2"/>
              <a:buChar char="§"/>
            </a:pPr>
            <a:endParaRPr lang="en-US" sz="1600" b="1" dirty="0">
              <a:solidFill>
                <a:schemeClr val="bg1"/>
              </a:solidFill>
              <a:latin typeface="Roboto Thin"/>
            </a:endParaRPr>
          </a:p>
          <a:p>
            <a:pPr eaLnBrk="1" hangingPunct="1">
              <a:buClr>
                <a:schemeClr val="bg1"/>
              </a:buClr>
              <a:buSzPct val="140000"/>
              <a:buFont typeface="Wingdings" panose="05000000000000000000" pitchFamily="2" charset="2"/>
              <a:buChar char="§"/>
            </a:pPr>
            <a:endParaRPr lang="en-US" sz="1600" b="1" dirty="0">
              <a:solidFill>
                <a:schemeClr val="bg1"/>
              </a:solidFill>
              <a:latin typeface="Roboto Thin"/>
            </a:endParaRPr>
          </a:p>
          <a:p>
            <a:pPr eaLnBrk="1" hangingPunct="1">
              <a:buClr>
                <a:schemeClr val="bg1"/>
              </a:buClr>
              <a:buSzPct val="140000"/>
              <a:buFont typeface="Wingdings" panose="05000000000000000000" pitchFamily="2" charset="2"/>
              <a:buChar char="§"/>
            </a:pPr>
            <a:r>
              <a:rPr lang="en-US" sz="1600" b="1" dirty="0" err="1">
                <a:solidFill>
                  <a:schemeClr val="bg1"/>
                </a:solidFill>
                <a:latin typeface="Roboto Thin"/>
              </a:rPr>
              <a:t>Producción</a:t>
            </a:r>
            <a:r>
              <a:rPr lang="en-US" sz="1600" b="1" dirty="0">
                <a:solidFill>
                  <a:schemeClr val="bg1"/>
                </a:solidFill>
                <a:latin typeface="Roboto Thin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Roboto Thin"/>
              </a:rPr>
              <a:t>normativa</a:t>
            </a:r>
            <a:endParaRPr lang="en-US" sz="1600" b="1" dirty="0">
              <a:solidFill>
                <a:schemeClr val="bg1"/>
              </a:solidFill>
              <a:latin typeface="Roboto Thin"/>
            </a:endParaRPr>
          </a:p>
          <a:p>
            <a:pPr marL="0" indent="0" eaLnBrk="1" hangingPunct="1">
              <a:buClr>
                <a:schemeClr val="bg1"/>
              </a:buClr>
              <a:buSzPct val="140000"/>
            </a:pPr>
            <a:endParaRPr lang="en-US" sz="1600" b="1" dirty="0">
              <a:solidFill>
                <a:schemeClr val="bg1"/>
              </a:solidFill>
              <a:latin typeface="Roboto Thin"/>
            </a:endParaRPr>
          </a:p>
          <a:p>
            <a:pPr eaLnBrk="1" hangingPunct="1">
              <a:buClr>
                <a:schemeClr val="bg1"/>
              </a:buClr>
              <a:buSzPct val="140000"/>
              <a:buFont typeface="Wingdings" panose="05000000000000000000" pitchFamily="2" charset="2"/>
              <a:buChar char="§"/>
            </a:pPr>
            <a:endParaRPr lang="en-US" sz="1600" b="1" dirty="0">
              <a:solidFill>
                <a:schemeClr val="bg1"/>
              </a:solidFill>
              <a:latin typeface="Roboto Thin"/>
            </a:endParaRPr>
          </a:p>
          <a:p>
            <a:pPr eaLnBrk="1" hangingPunct="1">
              <a:buClr>
                <a:schemeClr val="bg1"/>
              </a:buClr>
              <a:buSzPct val="140000"/>
              <a:buFont typeface="Wingdings" panose="05000000000000000000" pitchFamily="2" charset="2"/>
              <a:buChar char="§"/>
            </a:pPr>
            <a:r>
              <a:rPr lang="en-US" sz="1600" b="1" dirty="0" err="1">
                <a:solidFill>
                  <a:schemeClr val="bg1"/>
                </a:solidFill>
                <a:latin typeface="Roboto Thin"/>
              </a:rPr>
              <a:t>Defensa</a:t>
            </a:r>
            <a:r>
              <a:rPr lang="en-US" sz="1600" b="1" dirty="0">
                <a:solidFill>
                  <a:schemeClr val="bg1"/>
                </a:solidFill>
                <a:latin typeface="Roboto Thin"/>
              </a:rPr>
              <a:t> Judicial</a:t>
            </a:r>
          </a:p>
          <a:p>
            <a:pPr marL="0" indent="0" eaLnBrk="1" hangingPunct="1">
              <a:buClr>
                <a:schemeClr val="bg1"/>
              </a:buClr>
              <a:buSzPct val="140000"/>
            </a:pPr>
            <a:endParaRPr lang="en-US" sz="1600" b="1" dirty="0">
              <a:solidFill>
                <a:schemeClr val="bg1"/>
              </a:solidFill>
              <a:latin typeface="Roboto Thin"/>
            </a:endParaRPr>
          </a:p>
          <a:p>
            <a:pPr eaLnBrk="1" hangingPunct="1">
              <a:buClr>
                <a:schemeClr val="bg1"/>
              </a:buClr>
              <a:buSzPct val="140000"/>
              <a:buFont typeface="Wingdings" panose="05000000000000000000" pitchFamily="2" charset="2"/>
              <a:buChar char="§"/>
            </a:pPr>
            <a:endParaRPr lang="en-US" sz="1600" b="1" dirty="0">
              <a:solidFill>
                <a:schemeClr val="bg1"/>
              </a:solidFill>
              <a:latin typeface="Roboto Thin"/>
            </a:endParaRPr>
          </a:p>
          <a:p>
            <a:pPr eaLnBrk="1" hangingPunct="1">
              <a:buClr>
                <a:schemeClr val="bg1"/>
              </a:buClr>
              <a:buSzPct val="140000"/>
              <a:buFont typeface="Wingdings" panose="05000000000000000000" pitchFamily="2" charset="2"/>
              <a:buChar char="§"/>
            </a:pPr>
            <a:r>
              <a:rPr lang="en-US" sz="1600" b="1" dirty="0" err="1">
                <a:solidFill>
                  <a:schemeClr val="bg1"/>
                </a:solidFill>
                <a:latin typeface="Roboto Thin"/>
              </a:rPr>
              <a:t>Contratación</a:t>
            </a:r>
            <a:endParaRPr lang="en-US" sz="1600" b="1" dirty="0">
              <a:solidFill>
                <a:schemeClr val="bg1"/>
              </a:solidFill>
              <a:latin typeface="Roboto Thin"/>
            </a:endParaRPr>
          </a:p>
          <a:p>
            <a:pPr marL="0" indent="0" eaLnBrk="1" hangingPunct="1">
              <a:buClr>
                <a:schemeClr val="bg1"/>
              </a:buClr>
              <a:buSzPct val="140000"/>
            </a:pPr>
            <a:endParaRPr lang="en-US" sz="1600" b="1" dirty="0">
              <a:solidFill>
                <a:schemeClr val="bg1"/>
              </a:solidFill>
              <a:latin typeface="Roboto Thin"/>
            </a:endParaRPr>
          </a:p>
          <a:p>
            <a:pPr eaLnBrk="1" hangingPunct="1">
              <a:buClr>
                <a:schemeClr val="bg1"/>
              </a:buClr>
              <a:buSzPct val="140000"/>
              <a:buFont typeface="Wingdings" panose="05000000000000000000" pitchFamily="2" charset="2"/>
              <a:buChar char="§"/>
            </a:pPr>
            <a:endParaRPr lang="en-US" sz="1600" b="1" dirty="0">
              <a:solidFill>
                <a:schemeClr val="bg1"/>
              </a:solidFill>
              <a:latin typeface="Roboto Thin"/>
            </a:endParaRPr>
          </a:p>
          <a:p>
            <a:pPr eaLnBrk="1" hangingPunct="1">
              <a:buClr>
                <a:schemeClr val="bg1"/>
              </a:buClr>
              <a:buSzPct val="140000"/>
              <a:buFont typeface="Wingdings" panose="05000000000000000000" pitchFamily="2" charset="2"/>
              <a:buChar char="§"/>
            </a:pPr>
            <a:r>
              <a:rPr lang="en-US" sz="1600" b="1" dirty="0" err="1">
                <a:solidFill>
                  <a:schemeClr val="bg1"/>
                </a:solidFill>
                <a:latin typeface="Roboto Thin"/>
              </a:rPr>
              <a:t>Función</a:t>
            </a:r>
            <a:r>
              <a:rPr lang="en-US" sz="1600" b="1" dirty="0">
                <a:solidFill>
                  <a:schemeClr val="bg1"/>
                </a:solidFill>
                <a:latin typeface="Roboto Thin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Roboto Thin"/>
              </a:rPr>
              <a:t>Disciplinaria</a:t>
            </a:r>
            <a:endParaRPr lang="en-US" sz="1600" b="1" dirty="0">
              <a:solidFill>
                <a:schemeClr val="bg1"/>
              </a:solidFill>
              <a:latin typeface="Roboto Thin"/>
            </a:endParaRPr>
          </a:p>
          <a:p>
            <a:pPr marL="0" indent="0" eaLnBrk="1" hangingPunct="1">
              <a:buClr>
                <a:schemeClr val="bg1"/>
              </a:buClr>
              <a:buSzPct val="140000"/>
            </a:pPr>
            <a:endParaRPr lang="en-US" sz="1600" b="1" dirty="0">
              <a:solidFill>
                <a:schemeClr val="bg1"/>
              </a:solidFill>
              <a:latin typeface="Roboto Thin"/>
            </a:endParaRPr>
          </a:p>
          <a:p>
            <a:pPr eaLnBrk="1" hangingPunct="1">
              <a:buClr>
                <a:schemeClr val="bg1"/>
              </a:buClr>
              <a:buSzPct val="140000"/>
              <a:buFont typeface="Wingdings" panose="05000000000000000000" pitchFamily="2" charset="2"/>
              <a:buChar char="§"/>
            </a:pPr>
            <a:endParaRPr lang="en-US" sz="1600" b="1" dirty="0">
              <a:solidFill>
                <a:schemeClr val="bg1"/>
              </a:solidFill>
              <a:latin typeface="Roboto Thin"/>
            </a:endParaRPr>
          </a:p>
          <a:p>
            <a:pPr eaLnBrk="1" hangingPunct="1">
              <a:buClr>
                <a:schemeClr val="bg1"/>
              </a:buClr>
              <a:buSzPct val="140000"/>
              <a:buFont typeface="Wingdings" panose="05000000000000000000" pitchFamily="2" charset="2"/>
              <a:buChar char="§"/>
            </a:pPr>
            <a:r>
              <a:rPr lang="en-US" sz="1600" b="1" dirty="0" err="1">
                <a:solidFill>
                  <a:schemeClr val="bg1"/>
                </a:solidFill>
                <a:latin typeface="Roboto Thin"/>
              </a:rPr>
              <a:t>Función</a:t>
            </a:r>
            <a:r>
              <a:rPr lang="en-US" sz="1600" b="1" dirty="0">
                <a:solidFill>
                  <a:schemeClr val="bg1"/>
                </a:solidFill>
                <a:latin typeface="Roboto Thin"/>
              </a:rPr>
              <a:t> IVC - ESAL</a:t>
            </a:r>
            <a:endParaRPr lang="es-ES" sz="1600" b="1" dirty="0">
              <a:solidFill>
                <a:schemeClr val="bg1"/>
              </a:solidFill>
              <a:latin typeface="Roboto Thin"/>
            </a:endParaRPr>
          </a:p>
        </p:txBody>
      </p:sp>
      <p:sp>
        <p:nvSpPr>
          <p:cNvPr id="142349" name="1 CuadroTexto"/>
          <p:cNvSpPr txBox="1">
            <a:spLocks noChangeArrowheads="1"/>
          </p:cNvSpPr>
          <p:nvPr/>
        </p:nvSpPr>
        <p:spPr bwMode="auto">
          <a:xfrm>
            <a:off x="8468420" y="2179004"/>
            <a:ext cx="2627994" cy="4016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Clr>
                <a:schemeClr val="bg1"/>
              </a:buClr>
              <a:buSzPct val="140000"/>
              <a:buFont typeface="Wingdings" panose="05000000000000000000" pitchFamily="2" charset="2"/>
              <a:buChar char="§"/>
            </a:pPr>
            <a:r>
              <a:rPr lang="en-US" sz="1700" b="1" dirty="0" err="1">
                <a:solidFill>
                  <a:schemeClr val="bg1"/>
                </a:solidFill>
                <a:latin typeface="Roboto Thin"/>
              </a:rPr>
              <a:t>Prevención</a:t>
            </a:r>
            <a:r>
              <a:rPr lang="en-US" sz="1700" b="1" dirty="0">
                <a:solidFill>
                  <a:schemeClr val="bg1"/>
                </a:solidFill>
                <a:latin typeface="Roboto Thin"/>
              </a:rPr>
              <a:t> del </a:t>
            </a:r>
            <a:r>
              <a:rPr lang="en-US" sz="1700" b="1" dirty="0" err="1">
                <a:solidFill>
                  <a:schemeClr val="bg1"/>
                </a:solidFill>
                <a:latin typeface="Roboto Thin"/>
              </a:rPr>
              <a:t>daño</a:t>
            </a:r>
            <a:r>
              <a:rPr lang="en-US" sz="1700" b="1" dirty="0">
                <a:solidFill>
                  <a:schemeClr val="bg1"/>
                </a:solidFill>
                <a:latin typeface="Roboto Thin"/>
              </a:rPr>
              <a:t> </a:t>
            </a:r>
            <a:r>
              <a:rPr lang="en-US" sz="1700" b="1" dirty="0" err="1">
                <a:solidFill>
                  <a:schemeClr val="bg1"/>
                </a:solidFill>
                <a:latin typeface="Roboto Thin"/>
              </a:rPr>
              <a:t>antijurídico</a:t>
            </a:r>
            <a:endParaRPr lang="en-US" sz="1700" b="1" dirty="0">
              <a:solidFill>
                <a:schemeClr val="bg1"/>
              </a:solidFill>
              <a:latin typeface="Roboto Thin"/>
            </a:endParaRPr>
          </a:p>
          <a:p>
            <a:pPr marL="0" indent="0">
              <a:buClr>
                <a:schemeClr val="bg1"/>
              </a:buClr>
              <a:buSzPct val="140000"/>
            </a:pPr>
            <a:endParaRPr lang="en-US" sz="1700" b="1" dirty="0">
              <a:solidFill>
                <a:schemeClr val="bg1"/>
              </a:solidFill>
              <a:latin typeface="Roboto Thin"/>
            </a:endParaRPr>
          </a:p>
          <a:p>
            <a:pPr>
              <a:buClr>
                <a:schemeClr val="bg1"/>
              </a:buClr>
              <a:buSzPct val="140000"/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Roboto Thin"/>
            </a:endParaRPr>
          </a:p>
          <a:p>
            <a:pPr>
              <a:buClr>
                <a:schemeClr val="bg1"/>
              </a:buClr>
              <a:buSzPct val="140000"/>
              <a:buFont typeface="Wingdings" panose="05000000000000000000" pitchFamily="2" charset="2"/>
              <a:buChar char="§"/>
            </a:pPr>
            <a:r>
              <a:rPr lang="en-US" sz="1700" b="1" dirty="0" err="1">
                <a:solidFill>
                  <a:schemeClr val="bg1"/>
                </a:solidFill>
                <a:latin typeface="Roboto Thin"/>
              </a:rPr>
              <a:t>Coordinación</a:t>
            </a:r>
            <a:r>
              <a:rPr lang="en-US" sz="1700" b="1" dirty="0">
                <a:solidFill>
                  <a:schemeClr val="bg1"/>
                </a:solidFill>
                <a:latin typeface="Roboto Thin"/>
              </a:rPr>
              <a:t> </a:t>
            </a:r>
            <a:r>
              <a:rPr lang="en-US" sz="1700" b="1" dirty="0" err="1">
                <a:solidFill>
                  <a:schemeClr val="bg1"/>
                </a:solidFill>
                <a:latin typeface="Roboto Thin"/>
              </a:rPr>
              <a:t>Jurídica</a:t>
            </a:r>
            <a:r>
              <a:rPr lang="en-US" sz="1700" b="1" dirty="0">
                <a:solidFill>
                  <a:schemeClr val="bg1"/>
                </a:solidFill>
                <a:latin typeface="Roboto Thin"/>
              </a:rPr>
              <a:t> </a:t>
            </a:r>
            <a:r>
              <a:rPr lang="en-US" sz="1700" b="1" dirty="0" err="1">
                <a:solidFill>
                  <a:schemeClr val="bg1"/>
                </a:solidFill>
                <a:latin typeface="Roboto Thin"/>
              </a:rPr>
              <a:t>Distrital</a:t>
            </a:r>
            <a:endParaRPr lang="en-US" sz="1700" b="1" dirty="0">
              <a:solidFill>
                <a:schemeClr val="bg1"/>
              </a:solidFill>
              <a:latin typeface="Roboto Thin"/>
            </a:endParaRPr>
          </a:p>
          <a:p>
            <a:pPr marL="0" indent="0">
              <a:buClr>
                <a:schemeClr val="bg1"/>
              </a:buClr>
              <a:buSzPct val="140000"/>
            </a:pPr>
            <a:endParaRPr lang="en-US" sz="1700" b="1" dirty="0">
              <a:solidFill>
                <a:schemeClr val="bg1"/>
              </a:solidFill>
              <a:latin typeface="Roboto Thin"/>
            </a:endParaRPr>
          </a:p>
          <a:p>
            <a:pPr>
              <a:buClr>
                <a:schemeClr val="bg1"/>
              </a:buClr>
              <a:buSzPct val="140000"/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Roboto Thin"/>
            </a:endParaRPr>
          </a:p>
          <a:p>
            <a:pPr>
              <a:buClr>
                <a:schemeClr val="bg1"/>
              </a:buClr>
              <a:buSzPct val="140000"/>
              <a:buFont typeface="Wingdings" panose="05000000000000000000" pitchFamily="2" charset="2"/>
              <a:buChar char="§"/>
            </a:pPr>
            <a:r>
              <a:rPr lang="en-US" sz="1700" b="1" dirty="0" err="1">
                <a:solidFill>
                  <a:schemeClr val="bg1"/>
                </a:solidFill>
                <a:latin typeface="Roboto Thin"/>
              </a:rPr>
              <a:t>Fortalecimiento</a:t>
            </a:r>
            <a:r>
              <a:rPr lang="en-US" sz="1700" b="1" dirty="0">
                <a:solidFill>
                  <a:schemeClr val="bg1"/>
                </a:solidFill>
                <a:latin typeface="Roboto Thin"/>
              </a:rPr>
              <a:t> Cuerpo de Abogados</a:t>
            </a:r>
          </a:p>
          <a:p>
            <a:pPr marL="0" indent="0">
              <a:buClr>
                <a:schemeClr val="bg1"/>
              </a:buClr>
              <a:buSzPct val="140000"/>
            </a:pPr>
            <a:endParaRPr lang="en-US" sz="1700" b="1" dirty="0">
              <a:solidFill>
                <a:schemeClr val="bg1"/>
              </a:solidFill>
              <a:latin typeface="Roboto Thin"/>
            </a:endParaRPr>
          </a:p>
          <a:p>
            <a:pPr>
              <a:buClr>
                <a:schemeClr val="bg1"/>
              </a:buClr>
              <a:buSzPct val="140000"/>
              <a:buFont typeface="Wingdings" panose="05000000000000000000" pitchFamily="2" charset="2"/>
              <a:buChar char="§"/>
            </a:pPr>
            <a:endParaRPr lang="en-US" sz="1700" b="1" dirty="0">
              <a:solidFill>
                <a:schemeClr val="bg1"/>
              </a:solidFill>
              <a:latin typeface="Roboto Thin"/>
            </a:endParaRPr>
          </a:p>
          <a:p>
            <a:pPr>
              <a:buClr>
                <a:schemeClr val="bg1"/>
              </a:buClr>
              <a:buSzPct val="140000"/>
              <a:buFont typeface="Wingdings" panose="05000000000000000000" pitchFamily="2" charset="2"/>
              <a:buChar char="§"/>
            </a:pPr>
            <a:r>
              <a:rPr lang="en-US" sz="1700" b="1" dirty="0" err="1">
                <a:solidFill>
                  <a:schemeClr val="bg1"/>
                </a:solidFill>
                <a:latin typeface="Roboto Thin"/>
              </a:rPr>
              <a:t>Información</a:t>
            </a:r>
            <a:r>
              <a:rPr lang="en-US" sz="1700" b="1" dirty="0">
                <a:solidFill>
                  <a:schemeClr val="bg1"/>
                </a:solidFill>
                <a:latin typeface="Roboto Thin"/>
              </a:rPr>
              <a:t> </a:t>
            </a:r>
            <a:r>
              <a:rPr lang="en-US" sz="1700" b="1" dirty="0" err="1">
                <a:solidFill>
                  <a:schemeClr val="bg1"/>
                </a:solidFill>
                <a:latin typeface="Roboto Thin"/>
              </a:rPr>
              <a:t>Jurídica</a:t>
            </a:r>
            <a:r>
              <a:rPr lang="en-US" sz="1700" b="1" dirty="0">
                <a:solidFill>
                  <a:schemeClr val="bg1"/>
                </a:solidFill>
                <a:latin typeface="Roboto Thin"/>
              </a:rPr>
              <a:t> con </a:t>
            </a:r>
            <a:r>
              <a:rPr lang="en-US" sz="1700" b="1" dirty="0" err="1">
                <a:solidFill>
                  <a:schemeClr val="bg1"/>
                </a:solidFill>
                <a:latin typeface="Roboto Thin"/>
              </a:rPr>
              <a:t>soporte</a:t>
            </a:r>
            <a:r>
              <a:rPr lang="en-US" sz="1700" b="1" dirty="0">
                <a:solidFill>
                  <a:schemeClr val="bg1"/>
                </a:solidFill>
                <a:latin typeface="Roboto Thin"/>
              </a:rPr>
              <a:t> </a:t>
            </a:r>
            <a:r>
              <a:rPr lang="en-US" sz="1700" b="1" dirty="0" err="1">
                <a:solidFill>
                  <a:schemeClr val="bg1"/>
                </a:solidFill>
                <a:latin typeface="Roboto Thin"/>
              </a:rPr>
              <a:t>en</a:t>
            </a:r>
            <a:r>
              <a:rPr lang="en-US" sz="1700" b="1" dirty="0">
                <a:solidFill>
                  <a:schemeClr val="bg1"/>
                </a:solidFill>
                <a:latin typeface="Roboto Thin"/>
              </a:rPr>
              <a:t> las TICS</a:t>
            </a:r>
            <a:endParaRPr lang="es-ES" sz="1700" b="1" dirty="0">
              <a:solidFill>
                <a:schemeClr val="bg1"/>
              </a:solidFill>
              <a:latin typeface="Roboto Thin"/>
            </a:endParaRPr>
          </a:p>
        </p:txBody>
      </p:sp>
      <p:sp>
        <p:nvSpPr>
          <p:cNvPr id="27" name="13 CuadroTexto"/>
          <p:cNvSpPr txBox="1">
            <a:spLocks noChangeArrowheads="1"/>
          </p:cNvSpPr>
          <p:nvPr/>
        </p:nvSpPr>
        <p:spPr bwMode="auto">
          <a:xfrm>
            <a:off x="1333041" y="260350"/>
            <a:ext cx="8923663" cy="45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ts val="2500"/>
              </a:lnSpc>
              <a:spcBef>
                <a:spcPct val="0"/>
              </a:spcBef>
              <a:buNone/>
              <a:defRPr/>
            </a:pPr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MODELO DE GESTIÓN JURÍDICA PÚBLICA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22"/>
          <p:cNvCxnSpPr/>
          <p:nvPr/>
        </p:nvCxnSpPr>
        <p:spPr>
          <a:xfrm>
            <a:off x="7824788" y="4506914"/>
            <a:ext cx="1655762" cy="158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901" name="20 CuadroTexto"/>
          <p:cNvSpPr txBox="1">
            <a:spLocks noChangeArrowheads="1"/>
          </p:cNvSpPr>
          <p:nvPr/>
        </p:nvSpPr>
        <p:spPr bwMode="auto">
          <a:xfrm>
            <a:off x="599913" y="1855880"/>
            <a:ext cx="3554329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1. EJERCICIO DEL CONTROL DISCIPLINARIO CONFORME A LAS COMPETENCIAS PREVISTAS EN LA LEY</a:t>
            </a:r>
            <a:endParaRPr lang="es-ES" sz="2000" b="1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80902" name="20 CuadroTexto"/>
          <p:cNvSpPr txBox="1">
            <a:spLocks noChangeArrowheads="1"/>
          </p:cNvSpPr>
          <p:nvPr/>
        </p:nvSpPr>
        <p:spPr bwMode="auto">
          <a:xfrm>
            <a:off x="1269046" y="5157788"/>
            <a:ext cx="338233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000" b="1" dirty="0">
                <a:solidFill>
                  <a:srgbClr val="92D050"/>
                </a:solidFill>
                <a:latin typeface="+mn-lt"/>
              </a:rPr>
              <a:t>2. LABOR PREVENTIVA: DIVULGACIÓN DEL REGIMEN DISCIPLINARIO</a:t>
            </a:r>
            <a:endParaRPr lang="es-ES" sz="2000" b="1" dirty="0">
              <a:solidFill>
                <a:srgbClr val="92D050"/>
              </a:solidFill>
              <a:latin typeface="+mn-lt"/>
            </a:endParaRPr>
          </a:p>
        </p:txBody>
      </p:sp>
      <p:sp>
        <p:nvSpPr>
          <p:cNvPr id="80903" name="20 CuadroTexto"/>
          <p:cNvSpPr txBox="1">
            <a:spLocks noChangeArrowheads="1"/>
          </p:cNvSpPr>
          <p:nvPr/>
        </p:nvSpPr>
        <p:spPr bwMode="auto">
          <a:xfrm>
            <a:off x="7099276" y="1187553"/>
            <a:ext cx="495007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s-CO" b="1" cap="all" dirty="0">
                <a:solidFill>
                  <a:srgbClr val="FF0000"/>
                </a:solidFill>
                <a:latin typeface="+mn-lt"/>
              </a:rPr>
              <a:t>3. actividades preventivas en materia disciplinaria, mediante las cuales divulguen el régimen de deberes, derechos, obligaciones y prohibiciones de los servidores públicos</a:t>
            </a:r>
            <a:endParaRPr lang="es-CO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0904" name="20 CuadroTexto"/>
          <p:cNvSpPr txBox="1">
            <a:spLocks noChangeArrowheads="1"/>
          </p:cNvSpPr>
          <p:nvPr/>
        </p:nvSpPr>
        <p:spPr bwMode="auto">
          <a:xfrm>
            <a:off x="8209460" y="3789363"/>
            <a:ext cx="3982539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sz="2000" b="1" dirty="0">
                <a:solidFill>
                  <a:srgbClr val="00B050"/>
                </a:solidFill>
                <a:latin typeface="+mn-lt"/>
              </a:rPr>
              <a:t>4. DDAD – COMPILACIÓN DE BUENAS PRÁCTICAS, DISEÑO Y FORMULACIÓN DE POLÍTICAS, CONCEPTOS UNIFICADORES</a:t>
            </a:r>
            <a:endParaRPr lang="es-ES" sz="2000" b="1" dirty="0">
              <a:solidFill>
                <a:srgbClr val="00B050"/>
              </a:solidFill>
              <a:latin typeface="+mn-lt"/>
            </a:endParaRPr>
          </a:p>
        </p:txBody>
      </p:sp>
      <p:cxnSp>
        <p:nvCxnSpPr>
          <p:cNvPr id="21" name="Прямая соединительная линия 122"/>
          <p:cNvCxnSpPr/>
          <p:nvPr/>
        </p:nvCxnSpPr>
        <p:spPr>
          <a:xfrm>
            <a:off x="6726238" y="2643189"/>
            <a:ext cx="1655762" cy="158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906" name="Freeform 9"/>
          <p:cNvSpPr>
            <a:spLocks/>
          </p:cNvSpPr>
          <p:nvPr/>
        </p:nvSpPr>
        <p:spPr bwMode="auto">
          <a:xfrm>
            <a:off x="5253038" y="1851026"/>
            <a:ext cx="1763712" cy="1763713"/>
          </a:xfrm>
          <a:custGeom>
            <a:avLst/>
            <a:gdLst>
              <a:gd name="T0" fmla="*/ 2147483646 w 1841"/>
              <a:gd name="T1" fmla="*/ 2147483646 h 1811"/>
              <a:gd name="T2" fmla="*/ 2147483646 w 1841"/>
              <a:gd name="T3" fmla="*/ 2147483646 h 1811"/>
              <a:gd name="T4" fmla="*/ 2147483646 w 1841"/>
              <a:gd name="T5" fmla="*/ 2147483646 h 1811"/>
              <a:gd name="T6" fmla="*/ 2147483646 w 1841"/>
              <a:gd name="T7" fmla="*/ 2147483646 h 1811"/>
              <a:gd name="T8" fmla="*/ 2147483646 w 1841"/>
              <a:gd name="T9" fmla="*/ 2147483646 h 1811"/>
              <a:gd name="T10" fmla="*/ 2147483646 w 1841"/>
              <a:gd name="T11" fmla="*/ 2147483646 h 1811"/>
              <a:gd name="T12" fmla="*/ 2147483646 w 1841"/>
              <a:gd name="T13" fmla="*/ 2147483646 h 1811"/>
              <a:gd name="T14" fmla="*/ 2147483646 w 1841"/>
              <a:gd name="T15" fmla="*/ 2147483646 h 1811"/>
              <a:gd name="T16" fmla="*/ 2147483646 w 1841"/>
              <a:gd name="T17" fmla="*/ 2147483646 h 1811"/>
              <a:gd name="T18" fmla="*/ 2147483646 w 1841"/>
              <a:gd name="T19" fmla="*/ 2147483646 h 1811"/>
              <a:gd name="T20" fmla="*/ 2147483646 w 1841"/>
              <a:gd name="T21" fmla="*/ 2147483646 h 1811"/>
              <a:gd name="T22" fmla="*/ 2147483646 w 1841"/>
              <a:gd name="T23" fmla="*/ 2147483646 h 1811"/>
              <a:gd name="T24" fmla="*/ 2147483646 w 1841"/>
              <a:gd name="T25" fmla="*/ 2147483646 h 1811"/>
              <a:gd name="T26" fmla="*/ 2147483646 w 1841"/>
              <a:gd name="T27" fmla="*/ 2147483646 h 1811"/>
              <a:gd name="T28" fmla="*/ 2147483646 w 1841"/>
              <a:gd name="T29" fmla="*/ 2147483646 h 1811"/>
              <a:gd name="T30" fmla="*/ 2147483646 w 1841"/>
              <a:gd name="T31" fmla="*/ 2147483646 h 1811"/>
              <a:gd name="T32" fmla="*/ 2147483646 w 1841"/>
              <a:gd name="T33" fmla="*/ 2147483646 h 1811"/>
              <a:gd name="T34" fmla="*/ 2147483646 w 1841"/>
              <a:gd name="T35" fmla="*/ 2147483646 h 1811"/>
              <a:gd name="T36" fmla="*/ 2147483646 w 1841"/>
              <a:gd name="T37" fmla="*/ 2147483646 h 1811"/>
              <a:gd name="T38" fmla="*/ 2147483646 w 1841"/>
              <a:gd name="T39" fmla="*/ 2147483646 h 1811"/>
              <a:gd name="T40" fmla="*/ 2147483646 w 1841"/>
              <a:gd name="T41" fmla="*/ 2147483646 h 1811"/>
              <a:gd name="T42" fmla="*/ 2147483646 w 1841"/>
              <a:gd name="T43" fmla="*/ 2147483646 h 1811"/>
              <a:gd name="T44" fmla="*/ 2147483646 w 1841"/>
              <a:gd name="T45" fmla="*/ 2147483646 h 1811"/>
              <a:gd name="T46" fmla="*/ 2147483646 w 1841"/>
              <a:gd name="T47" fmla="*/ 2147483646 h 1811"/>
              <a:gd name="T48" fmla="*/ 2147483646 w 1841"/>
              <a:gd name="T49" fmla="*/ 2147483646 h 1811"/>
              <a:gd name="T50" fmla="*/ 2147483646 w 1841"/>
              <a:gd name="T51" fmla="*/ 2147483646 h 1811"/>
              <a:gd name="T52" fmla="*/ 2147483646 w 1841"/>
              <a:gd name="T53" fmla="*/ 2147483646 h 1811"/>
              <a:gd name="T54" fmla="*/ 2147483646 w 1841"/>
              <a:gd name="T55" fmla="*/ 2147483646 h 1811"/>
              <a:gd name="T56" fmla="*/ 2147483646 w 1841"/>
              <a:gd name="T57" fmla="*/ 2147483646 h 1811"/>
              <a:gd name="T58" fmla="*/ 2147483646 w 1841"/>
              <a:gd name="T59" fmla="*/ 2147483646 h 1811"/>
              <a:gd name="T60" fmla="*/ 2147483646 w 1841"/>
              <a:gd name="T61" fmla="*/ 2147483646 h 1811"/>
              <a:gd name="T62" fmla="*/ 2147483646 w 1841"/>
              <a:gd name="T63" fmla="*/ 2147483646 h 1811"/>
              <a:gd name="T64" fmla="*/ 2147483646 w 1841"/>
              <a:gd name="T65" fmla="*/ 2147483646 h 1811"/>
              <a:gd name="T66" fmla="*/ 2147483646 w 1841"/>
              <a:gd name="T67" fmla="*/ 2147483646 h 1811"/>
              <a:gd name="T68" fmla="*/ 2147483646 w 1841"/>
              <a:gd name="T69" fmla="*/ 2147483646 h 1811"/>
              <a:gd name="T70" fmla="*/ 2147483646 w 1841"/>
              <a:gd name="T71" fmla="*/ 2147483646 h 1811"/>
              <a:gd name="T72" fmla="*/ 2147483646 w 1841"/>
              <a:gd name="T73" fmla="*/ 2147483646 h 1811"/>
              <a:gd name="T74" fmla="*/ 2147483646 w 1841"/>
              <a:gd name="T75" fmla="*/ 2147483646 h 1811"/>
              <a:gd name="T76" fmla="*/ 2147483646 w 1841"/>
              <a:gd name="T77" fmla="*/ 2147483646 h 1811"/>
              <a:gd name="T78" fmla="*/ 2147483646 w 1841"/>
              <a:gd name="T79" fmla="*/ 2147483646 h 1811"/>
              <a:gd name="T80" fmla="*/ 2147483646 w 1841"/>
              <a:gd name="T81" fmla="*/ 2147483646 h 1811"/>
              <a:gd name="T82" fmla="*/ 2147483646 w 1841"/>
              <a:gd name="T83" fmla="*/ 2147483646 h 1811"/>
              <a:gd name="T84" fmla="*/ 2147483646 w 1841"/>
              <a:gd name="T85" fmla="*/ 2147483646 h 1811"/>
              <a:gd name="T86" fmla="*/ 2147483646 w 1841"/>
              <a:gd name="T87" fmla="*/ 2147483646 h 1811"/>
              <a:gd name="T88" fmla="*/ 2147483646 w 1841"/>
              <a:gd name="T89" fmla="*/ 2147483646 h 1811"/>
              <a:gd name="T90" fmla="*/ 2147483646 w 1841"/>
              <a:gd name="T91" fmla="*/ 2147483646 h 1811"/>
              <a:gd name="T92" fmla="*/ 2147483646 w 1841"/>
              <a:gd name="T93" fmla="*/ 2147483646 h 1811"/>
              <a:gd name="T94" fmla="*/ 2147483646 w 1841"/>
              <a:gd name="T95" fmla="*/ 2147483646 h 1811"/>
              <a:gd name="T96" fmla="*/ 2147483646 w 1841"/>
              <a:gd name="T97" fmla="*/ 2147483646 h 1811"/>
              <a:gd name="T98" fmla="*/ 2147483646 w 1841"/>
              <a:gd name="T99" fmla="*/ 2147483646 h 1811"/>
              <a:gd name="T100" fmla="*/ 2147483646 w 1841"/>
              <a:gd name="T101" fmla="*/ 2147483646 h 1811"/>
              <a:gd name="T102" fmla="*/ 2147483646 w 1841"/>
              <a:gd name="T103" fmla="*/ 2147483646 h 1811"/>
              <a:gd name="T104" fmla="*/ 2147483646 w 1841"/>
              <a:gd name="T105" fmla="*/ 2147483646 h 1811"/>
              <a:gd name="T106" fmla="*/ 2147483646 w 1841"/>
              <a:gd name="T107" fmla="*/ 2147483646 h 1811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841" h="1811">
                <a:moveTo>
                  <a:pt x="926" y="0"/>
                </a:moveTo>
                <a:lnTo>
                  <a:pt x="1009" y="4"/>
                </a:lnTo>
                <a:lnTo>
                  <a:pt x="1091" y="15"/>
                </a:lnTo>
                <a:lnTo>
                  <a:pt x="1110" y="124"/>
                </a:lnTo>
                <a:lnTo>
                  <a:pt x="1121" y="231"/>
                </a:lnTo>
                <a:lnTo>
                  <a:pt x="1162" y="243"/>
                </a:lnTo>
                <a:lnTo>
                  <a:pt x="1200" y="258"/>
                </a:lnTo>
                <a:lnTo>
                  <a:pt x="1236" y="276"/>
                </a:lnTo>
                <a:lnTo>
                  <a:pt x="1264" y="291"/>
                </a:lnTo>
                <a:lnTo>
                  <a:pt x="1292" y="304"/>
                </a:lnTo>
                <a:lnTo>
                  <a:pt x="1318" y="320"/>
                </a:lnTo>
                <a:lnTo>
                  <a:pt x="1342" y="339"/>
                </a:lnTo>
                <a:lnTo>
                  <a:pt x="1402" y="300"/>
                </a:lnTo>
                <a:lnTo>
                  <a:pt x="1466" y="265"/>
                </a:lnTo>
                <a:lnTo>
                  <a:pt x="1532" y="231"/>
                </a:lnTo>
                <a:lnTo>
                  <a:pt x="1580" y="278"/>
                </a:lnTo>
                <a:lnTo>
                  <a:pt x="1623" y="326"/>
                </a:lnTo>
                <a:lnTo>
                  <a:pt x="1665" y="377"/>
                </a:lnTo>
                <a:lnTo>
                  <a:pt x="1702" y="432"/>
                </a:lnTo>
                <a:lnTo>
                  <a:pt x="1734" y="489"/>
                </a:lnTo>
                <a:lnTo>
                  <a:pt x="1689" y="546"/>
                </a:lnTo>
                <a:lnTo>
                  <a:pt x="1641" y="598"/>
                </a:lnTo>
                <a:lnTo>
                  <a:pt x="1587" y="647"/>
                </a:lnTo>
                <a:lnTo>
                  <a:pt x="1625" y="765"/>
                </a:lnTo>
                <a:lnTo>
                  <a:pt x="1641" y="887"/>
                </a:lnTo>
                <a:lnTo>
                  <a:pt x="1709" y="911"/>
                </a:lnTo>
                <a:lnTo>
                  <a:pt x="1776" y="937"/>
                </a:lnTo>
                <a:lnTo>
                  <a:pt x="1841" y="969"/>
                </a:lnTo>
                <a:lnTo>
                  <a:pt x="1834" y="1052"/>
                </a:lnTo>
                <a:lnTo>
                  <a:pt x="1818" y="1132"/>
                </a:lnTo>
                <a:lnTo>
                  <a:pt x="1796" y="1210"/>
                </a:lnTo>
                <a:lnTo>
                  <a:pt x="1767" y="1287"/>
                </a:lnTo>
                <a:lnTo>
                  <a:pt x="1693" y="1286"/>
                </a:lnTo>
                <a:lnTo>
                  <a:pt x="1620" y="1280"/>
                </a:lnTo>
                <a:lnTo>
                  <a:pt x="1550" y="1270"/>
                </a:lnTo>
                <a:lnTo>
                  <a:pt x="1536" y="1298"/>
                </a:lnTo>
                <a:lnTo>
                  <a:pt x="1518" y="1324"/>
                </a:lnTo>
                <a:lnTo>
                  <a:pt x="1481" y="1373"/>
                </a:lnTo>
                <a:lnTo>
                  <a:pt x="1454" y="1405"/>
                </a:lnTo>
                <a:lnTo>
                  <a:pt x="1427" y="1434"/>
                </a:lnTo>
                <a:lnTo>
                  <a:pt x="1395" y="1462"/>
                </a:lnTo>
                <a:lnTo>
                  <a:pt x="1420" y="1529"/>
                </a:lnTo>
                <a:lnTo>
                  <a:pt x="1441" y="1599"/>
                </a:lnTo>
                <a:lnTo>
                  <a:pt x="1459" y="1671"/>
                </a:lnTo>
                <a:lnTo>
                  <a:pt x="1404" y="1706"/>
                </a:lnTo>
                <a:lnTo>
                  <a:pt x="1345" y="1738"/>
                </a:lnTo>
                <a:lnTo>
                  <a:pt x="1287" y="1767"/>
                </a:lnTo>
                <a:lnTo>
                  <a:pt x="1226" y="1792"/>
                </a:lnTo>
                <a:lnTo>
                  <a:pt x="1162" y="1811"/>
                </a:lnTo>
                <a:lnTo>
                  <a:pt x="1118" y="1754"/>
                </a:lnTo>
                <a:lnTo>
                  <a:pt x="1078" y="1693"/>
                </a:lnTo>
                <a:lnTo>
                  <a:pt x="1041" y="1631"/>
                </a:lnTo>
                <a:lnTo>
                  <a:pt x="979" y="1638"/>
                </a:lnTo>
                <a:lnTo>
                  <a:pt x="918" y="1642"/>
                </a:lnTo>
                <a:lnTo>
                  <a:pt x="794" y="1632"/>
                </a:lnTo>
                <a:lnTo>
                  <a:pt x="758" y="1692"/>
                </a:lnTo>
                <a:lnTo>
                  <a:pt x="716" y="1750"/>
                </a:lnTo>
                <a:lnTo>
                  <a:pt x="670" y="1808"/>
                </a:lnTo>
                <a:lnTo>
                  <a:pt x="608" y="1789"/>
                </a:lnTo>
                <a:lnTo>
                  <a:pt x="547" y="1764"/>
                </a:lnTo>
                <a:lnTo>
                  <a:pt x="487" y="1734"/>
                </a:lnTo>
                <a:lnTo>
                  <a:pt x="430" y="1700"/>
                </a:lnTo>
                <a:lnTo>
                  <a:pt x="377" y="1664"/>
                </a:lnTo>
                <a:lnTo>
                  <a:pt x="394" y="1593"/>
                </a:lnTo>
                <a:lnTo>
                  <a:pt x="416" y="1524"/>
                </a:lnTo>
                <a:lnTo>
                  <a:pt x="441" y="1458"/>
                </a:lnTo>
                <a:lnTo>
                  <a:pt x="410" y="1430"/>
                </a:lnTo>
                <a:lnTo>
                  <a:pt x="384" y="1398"/>
                </a:lnTo>
                <a:lnTo>
                  <a:pt x="356" y="1367"/>
                </a:lnTo>
                <a:lnTo>
                  <a:pt x="336" y="1343"/>
                </a:lnTo>
                <a:lnTo>
                  <a:pt x="320" y="1316"/>
                </a:lnTo>
                <a:lnTo>
                  <a:pt x="305" y="1290"/>
                </a:lnTo>
                <a:lnTo>
                  <a:pt x="289" y="1263"/>
                </a:lnTo>
                <a:lnTo>
                  <a:pt x="236" y="1270"/>
                </a:lnTo>
                <a:lnTo>
                  <a:pt x="180" y="1276"/>
                </a:lnTo>
                <a:lnTo>
                  <a:pt x="125" y="1279"/>
                </a:lnTo>
                <a:lnTo>
                  <a:pt x="71" y="1279"/>
                </a:lnTo>
                <a:lnTo>
                  <a:pt x="44" y="1202"/>
                </a:lnTo>
                <a:lnTo>
                  <a:pt x="22" y="1122"/>
                </a:lnTo>
                <a:lnTo>
                  <a:pt x="7" y="1042"/>
                </a:lnTo>
                <a:lnTo>
                  <a:pt x="0" y="959"/>
                </a:lnTo>
                <a:lnTo>
                  <a:pt x="49" y="935"/>
                </a:lnTo>
                <a:lnTo>
                  <a:pt x="100" y="915"/>
                </a:lnTo>
                <a:lnTo>
                  <a:pt x="153" y="896"/>
                </a:lnTo>
                <a:lnTo>
                  <a:pt x="204" y="880"/>
                </a:lnTo>
                <a:lnTo>
                  <a:pt x="212" y="788"/>
                </a:lnTo>
                <a:lnTo>
                  <a:pt x="221" y="758"/>
                </a:lnTo>
                <a:lnTo>
                  <a:pt x="233" y="719"/>
                </a:lnTo>
                <a:lnTo>
                  <a:pt x="244" y="678"/>
                </a:lnTo>
                <a:lnTo>
                  <a:pt x="259" y="640"/>
                </a:lnTo>
                <a:lnTo>
                  <a:pt x="208" y="591"/>
                </a:lnTo>
                <a:lnTo>
                  <a:pt x="160" y="537"/>
                </a:lnTo>
                <a:lnTo>
                  <a:pt x="113" y="480"/>
                </a:lnTo>
                <a:lnTo>
                  <a:pt x="147" y="423"/>
                </a:lnTo>
                <a:lnTo>
                  <a:pt x="183" y="370"/>
                </a:lnTo>
                <a:lnTo>
                  <a:pt x="225" y="317"/>
                </a:lnTo>
                <a:lnTo>
                  <a:pt x="270" y="269"/>
                </a:lnTo>
                <a:lnTo>
                  <a:pt x="318" y="226"/>
                </a:lnTo>
                <a:lnTo>
                  <a:pt x="384" y="259"/>
                </a:lnTo>
                <a:lnTo>
                  <a:pt x="446" y="294"/>
                </a:lnTo>
                <a:lnTo>
                  <a:pt x="505" y="333"/>
                </a:lnTo>
                <a:lnTo>
                  <a:pt x="612" y="271"/>
                </a:lnTo>
                <a:lnTo>
                  <a:pt x="650" y="255"/>
                </a:lnTo>
                <a:lnTo>
                  <a:pt x="729" y="228"/>
                </a:lnTo>
                <a:lnTo>
                  <a:pt x="736" y="156"/>
                </a:lnTo>
                <a:lnTo>
                  <a:pt x="746" y="84"/>
                </a:lnTo>
                <a:lnTo>
                  <a:pt x="762" y="15"/>
                </a:lnTo>
                <a:lnTo>
                  <a:pt x="844" y="3"/>
                </a:lnTo>
                <a:lnTo>
                  <a:pt x="926" y="0"/>
                </a:lnTo>
                <a:close/>
              </a:path>
            </a:pathLst>
          </a:custGeom>
          <a:solidFill>
            <a:srgbClr val="9F3D34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0907" name="Freeform 7"/>
          <p:cNvSpPr>
            <a:spLocks/>
          </p:cNvSpPr>
          <p:nvPr/>
        </p:nvSpPr>
        <p:spPr bwMode="auto">
          <a:xfrm>
            <a:off x="4984751" y="4332288"/>
            <a:ext cx="2303463" cy="2305050"/>
          </a:xfrm>
          <a:custGeom>
            <a:avLst/>
            <a:gdLst>
              <a:gd name="T0" fmla="*/ 2147483646 w 2643"/>
              <a:gd name="T1" fmla="*/ 2147483646 h 2663"/>
              <a:gd name="T2" fmla="*/ 2147483646 w 2643"/>
              <a:gd name="T3" fmla="*/ 2147483646 h 2663"/>
              <a:gd name="T4" fmla="*/ 2147483646 w 2643"/>
              <a:gd name="T5" fmla="*/ 2147483646 h 2663"/>
              <a:gd name="T6" fmla="*/ 2147483646 w 2643"/>
              <a:gd name="T7" fmla="*/ 2147483646 h 2663"/>
              <a:gd name="T8" fmla="*/ 2147483646 w 2643"/>
              <a:gd name="T9" fmla="*/ 2147483646 h 2663"/>
              <a:gd name="T10" fmla="*/ 2147483646 w 2643"/>
              <a:gd name="T11" fmla="*/ 2147483646 h 2663"/>
              <a:gd name="T12" fmla="*/ 2147483646 w 2643"/>
              <a:gd name="T13" fmla="*/ 2147483646 h 2663"/>
              <a:gd name="T14" fmla="*/ 2147483646 w 2643"/>
              <a:gd name="T15" fmla="*/ 2147483646 h 2663"/>
              <a:gd name="T16" fmla="*/ 2147483646 w 2643"/>
              <a:gd name="T17" fmla="*/ 2147483646 h 2663"/>
              <a:gd name="T18" fmla="*/ 2147483646 w 2643"/>
              <a:gd name="T19" fmla="*/ 2147483646 h 2663"/>
              <a:gd name="T20" fmla="*/ 2147483646 w 2643"/>
              <a:gd name="T21" fmla="*/ 2147483646 h 2663"/>
              <a:gd name="T22" fmla="*/ 2147483646 w 2643"/>
              <a:gd name="T23" fmla="*/ 2147483646 h 2663"/>
              <a:gd name="T24" fmla="*/ 2147483646 w 2643"/>
              <a:gd name="T25" fmla="*/ 2147483646 h 2663"/>
              <a:gd name="T26" fmla="*/ 2147483646 w 2643"/>
              <a:gd name="T27" fmla="*/ 2147483646 h 2663"/>
              <a:gd name="T28" fmla="*/ 2147483646 w 2643"/>
              <a:gd name="T29" fmla="*/ 2147483646 h 2663"/>
              <a:gd name="T30" fmla="*/ 2147483646 w 2643"/>
              <a:gd name="T31" fmla="*/ 2147483646 h 2663"/>
              <a:gd name="T32" fmla="*/ 2147483646 w 2643"/>
              <a:gd name="T33" fmla="*/ 2147483646 h 2663"/>
              <a:gd name="T34" fmla="*/ 2147483646 w 2643"/>
              <a:gd name="T35" fmla="*/ 2147483646 h 2663"/>
              <a:gd name="T36" fmla="*/ 2147483646 w 2643"/>
              <a:gd name="T37" fmla="*/ 2147483646 h 2663"/>
              <a:gd name="T38" fmla="*/ 2147483646 w 2643"/>
              <a:gd name="T39" fmla="*/ 2147483646 h 2663"/>
              <a:gd name="T40" fmla="*/ 2147483646 w 2643"/>
              <a:gd name="T41" fmla="*/ 2147483646 h 2663"/>
              <a:gd name="T42" fmla="*/ 2147483646 w 2643"/>
              <a:gd name="T43" fmla="*/ 2147483646 h 2663"/>
              <a:gd name="T44" fmla="*/ 2147483646 w 2643"/>
              <a:gd name="T45" fmla="*/ 2147483646 h 2663"/>
              <a:gd name="T46" fmla="*/ 2147483646 w 2643"/>
              <a:gd name="T47" fmla="*/ 2147483646 h 2663"/>
              <a:gd name="T48" fmla="*/ 2147483646 w 2643"/>
              <a:gd name="T49" fmla="*/ 2147483646 h 2663"/>
              <a:gd name="T50" fmla="*/ 2147483646 w 2643"/>
              <a:gd name="T51" fmla="*/ 2147483646 h 2663"/>
              <a:gd name="T52" fmla="*/ 2147483646 w 2643"/>
              <a:gd name="T53" fmla="*/ 2147483646 h 2663"/>
              <a:gd name="T54" fmla="*/ 2147483646 w 2643"/>
              <a:gd name="T55" fmla="*/ 2147483646 h 2663"/>
              <a:gd name="T56" fmla="*/ 2147483646 w 2643"/>
              <a:gd name="T57" fmla="*/ 2147483646 h 2663"/>
              <a:gd name="T58" fmla="*/ 2147483646 w 2643"/>
              <a:gd name="T59" fmla="*/ 2147483646 h 2663"/>
              <a:gd name="T60" fmla="*/ 2147483646 w 2643"/>
              <a:gd name="T61" fmla="*/ 2147483646 h 2663"/>
              <a:gd name="T62" fmla="*/ 2147483646 w 2643"/>
              <a:gd name="T63" fmla="*/ 2147483646 h 2663"/>
              <a:gd name="T64" fmla="*/ 0 w 2643"/>
              <a:gd name="T65" fmla="*/ 2147483646 h 2663"/>
              <a:gd name="T66" fmla="*/ 2147483646 w 2643"/>
              <a:gd name="T67" fmla="*/ 2147483646 h 2663"/>
              <a:gd name="T68" fmla="*/ 2147483646 w 2643"/>
              <a:gd name="T69" fmla="*/ 2147483646 h 2663"/>
              <a:gd name="T70" fmla="*/ 2147483646 w 2643"/>
              <a:gd name="T71" fmla="*/ 2147483646 h 2663"/>
              <a:gd name="T72" fmla="*/ 2147483646 w 2643"/>
              <a:gd name="T73" fmla="*/ 2147483646 h 2663"/>
              <a:gd name="T74" fmla="*/ 2147483646 w 2643"/>
              <a:gd name="T75" fmla="*/ 2147483646 h 2663"/>
              <a:gd name="T76" fmla="*/ 2147483646 w 2643"/>
              <a:gd name="T77" fmla="*/ 2147483646 h 2663"/>
              <a:gd name="T78" fmla="*/ 2147483646 w 2643"/>
              <a:gd name="T79" fmla="*/ 2147483646 h 2663"/>
              <a:gd name="T80" fmla="*/ 2147483646 w 2643"/>
              <a:gd name="T81" fmla="*/ 2147483646 h 2663"/>
              <a:gd name="T82" fmla="*/ 2147483646 w 2643"/>
              <a:gd name="T83" fmla="*/ 2147483646 h 2663"/>
              <a:gd name="T84" fmla="*/ 2147483646 w 2643"/>
              <a:gd name="T85" fmla="*/ 2147483646 h 2663"/>
              <a:gd name="T86" fmla="*/ 2147483646 w 2643"/>
              <a:gd name="T87" fmla="*/ 2147483646 h 2663"/>
              <a:gd name="T88" fmla="*/ 2147483646 w 2643"/>
              <a:gd name="T89" fmla="*/ 2147483646 h 2663"/>
              <a:gd name="T90" fmla="*/ 2147483646 w 2643"/>
              <a:gd name="T91" fmla="*/ 2147483646 h 2663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2643" h="2663">
                <a:moveTo>
                  <a:pt x="1398" y="0"/>
                </a:moveTo>
                <a:lnTo>
                  <a:pt x="1489" y="10"/>
                </a:lnTo>
                <a:lnTo>
                  <a:pt x="1581" y="24"/>
                </a:lnTo>
                <a:lnTo>
                  <a:pt x="1671" y="46"/>
                </a:lnTo>
                <a:lnTo>
                  <a:pt x="1759" y="75"/>
                </a:lnTo>
                <a:lnTo>
                  <a:pt x="1756" y="177"/>
                </a:lnTo>
                <a:lnTo>
                  <a:pt x="1747" y="279"/>
                </a:lnTo>
                <a:lnTo>
                  <a:pt x="1734" y="381"/>
                </a:lnTo>
                <a:lnTo>
                  <a:pt x="1796" y="410"/>
                </a:lnTo>
                <a:lnTo>
                  <a:pt x="1857" y="445"/>
                </a:lnTo>
                <a:lnTo>
                  <a:pt x="1897" y="470"/>
                </a:lnTo>
                <a:lnTo>
                  <a:pt x="1933" y="497"/>
                </a:lnTo>
                <a:lnTo>
                  <a:pt x="1971" y="525"/>
                </a:lnTo>
                <a:lnTo>
                  <a:pt x="2054" y="470"/>
                </a:lnTo>
                <a:lnTo>
                  <a:pt x="2141" y="416"/>
                </a:lnTo>
                <a:lnTo>
                  <a:pt x="2233" y="366"/>
                </a:lnTo>
                <a:lnTo>
                  <a:pt x="2284" y="420"/>
                </a:lnTo>
                <a:lnTo>
                  <a:pt x="2333" y="475"/>
                </a:lnTo>
                <a:lnTo>
                  <a:pt x="2380" y="532"/>
                </a:lnTo>
                <a:lnTo>
                  <a:pt x="2422" y="593"/>
                </a:lnTo>
                <a:lnTo>
                  <a:pt x="2461" y="657"/>
                </a:lnTo>
                <a:lnTo>
                  <a:pt x="2393" y="733"/>
                </a:lnTo>
                <a:lnTo>
                  <a:pt x="2320" y="806"/>
                </a:lnTo>
                <a:lnTo>
                  <a:pt x="2246" y="874"/>
                </a:lnTo>
                <a:lnTo>
                  <a:pt x="2266" y="916"/>
                </a:lnTo>
                <a:lnTo>
                  <a:pt x="2298" y="1003"/>
                </a:lnTo>
                <a:lnTo>
                  <a:pt x="2311" y="1047"/>
                </a:lnTo>
                <a:lnTo>
                  <a:pt x="2324" y="1092"/>
                </a:lnTo>
                <a:lnTo>
                  <a:pt x="2333" y="1139"/>
                </a:lnTo>
                <a:lnTo>
                  <a:pt x="2433" y="1149"/>
                </a:lnTo>
                <a:lnTo>
                  <a:pt x="2535" y="1163"/>
                </a:lnTo>
                <a:lnTo>
                  <a:pt x="2636" y="1184"/>
                </a:lnTo>
                <a:lnTo>
                  <a:pt x="2643" y="1277"/>
                </a:lnTo>
                <a:lnTo>
                  <a:pt x="2643" y="1368"/>
                </a:lnTo>
                <a:lnTo>
                  <a:pt x="2637" y="1462"/>
                </a:lnTo>
                <a:lnTo>
                  <a:pt x="2625" y="1553"/>
                </a:lnTo>
                <a:lnTo>
                  <a:pt x="2524" y="1568"/>
                </a:lnTo>
                <a:lnTo>
                  <a:pt x="2422" y="1578"/>
                </a:lnTo>
                <a:lnTo>
                  <a:pt x="2320" y="1582"/>
                </a:lnTo>
                <a:lnTo>
                  <a:pt x="2308" y="1626"/>
                </a:lnTo>
                <a:lnTo>
                  <a:pt x="2292" y="1671"/>
                </a:lnTo>
                <a:lnTo>
                  <a:pt x="2278" y="1715"/>
                </a:lnTo>
                <a:lnTo>
                  <a:pt x="2259" y="1757"/>
                </a:lnTo>
                <a:lnTo>
                  <a:pt x="2239" y="1799"/>
                </a:lnTo>
                <a:lnTo>
                  <a:pt x="2217" y="1840"/>
                </a:lnTo>
                <a:lnTo>
                  <a:pt x="2287" y="1912"/>
                </a:lnTo>
                <a:lnTo>
                  <a:pt x="2355" y="1990"/>
                </a:lnTo>
                <a:lnTo>
                  <a:pt x="2419" y="2070"/>
                </a:lnTo>
                <a:lnTo>
                  <a:pt x="2365" y="2145"/>
                </a:lnTo>
                <a:lnTo>
                  <a:pt x="2305" y="2216"/>
                </a:lnTo>
                <a:lnTo>
                  <a:pt x="2241" y="2283"/>
                </a:lnTo>
                <a:lnTo>
                  <a:pt x="2173" y="2346"/>
                </a:lnTo>
                <a:lnTo>
                  <a:pt x="2086" y="2291"/>
                </a:lnTo>
                <a:lnTo>
                  <a:pt x="2001" y="2232"/>
                </a:lnTo>
                <a:lnTo>
                  <a:pt x="1921" y="2171"/>
                </a:lnTo>
                <a:lnTo>
                  <a:pt x="1884" y="2199"/>
                </a:lnTo>
                <a:lnTo>
                  <a:pt x="1844" y="2222"/>
                </a:lnTo>
                <a:lnTo>
                  <a:pt x="1804" y="2246"/>
                </a:lnTo>
                <a:lnTo>
                  <a:pt x="1763" y="2266"/>
                </a:lnTo>
                <a:lnTo>
                  <a:pt x="1721" y="2286"/>
                </a:lnTo>
                <a:lnTo>
                  <a:pt x="1677" y="2302"/>
                </a:lnTo>
                <a:lnTo>
                  <a:pt x="1684" y="2404"/>
                </a:lnTo>
                <a:lnTo>
                  <a:pt x="1687" y="2507"/>
                </a:lnTo>
                <a:lnTo>
                  <a:pt x="1684" y="2609"/>
                </a:lnTo>
                <a:lnTo>
                  <a:pt x="1596" y="2632"/>
                </a:lnTo>
                <a:lnTo>
                  <a:pt x="1504" y="2648"/>
                </a:lnTo>
                <a:lnTo>
                  <a:pt x="1412" y="2659"/>
                </a:lnTo>
                <a:lnTo>
                  <a:pt x="1319" y="2663"/>
                </a:lnTo>
                <a:lnTo>
                  <a:pt x="1287" y="2564"/>
                </a:lnTo>
                <a:lnTo>
                  <a:pt x="1260" y="2467"/>
                </a:lnTo>
                <a:lnTo>
                  <a:pt x="1238" y="2368"/>
                </a:lnTo>
                <a:lnTo>
                  <a:pt x="1191" y="2362"/>
                </a:lnTo>
                <a:lnTo>
                  <a:pt x="1146" y="2358"/>
                </a:lnTo>
                <a:lnTo>
                  <a:pt x="1100" y="2349"/>
                </a:lnTo>
                <a:lnTo>
                  <a:pt x="1033" y="2333"/>
                </a:lnTo>
                <a:lnTo>
                  <a:pt x="966" y="2311"/>
                </a:lnTo>
                <a:lnTo>
                  <a:pt x="906" y="2394"/>
                </a:lnTo>
                <a:lnTo>
                  <a:pt x="842" y="2474"/>
                </a:lnTo>
                <a:lnTo>
                  <a:pt x="775" y="2550"/>
                </a:lnTo>
                <a:lnTo>
                  <a:pt x="708" y="2519"/>
                </a:lnTo>
                <a:lnTo>
                  <a:pt x="643" y="2484"/>
                </a:lnTo>
                <a:lnTo>
                  <a:pt x="580" y="2443"/>
                </a:lnTo>
                <a:lnTo>
                  <a:pt x="519" y="2401"/>
                </a:lnTo>
                <a:lnTo>
                  <a:pt x="460" y="2356"/>
                </a:lnTo>
                <a:lnTo>
                  <a:pt x="499" y="2260"/>
                </a:lnTo>
                <a:lnTo>
                  <a:pt x="541" y="2167"/>
                </a:lnTo>
                <a:lnTo>
                  <a:pt x="588" y="2078"/>
                </a:lnTo>
                <a:lnTo>
                  <a:pt x="556" y="2045"/>
                </a:lnTo>
                <a:lnTo>
                  <a:pt x="524" y="2010"/>
                </a:lnTo>
                <a:lnTo>
                  <a:pt x="495" y="1975"/>
                </a:lnTo>
                <a:lnTo>
                  <a:pt x="452" y="1920"/>
                </a:lnTo>
                <a:lnTo>
                  <a:pt x="416" y="1860"/>
                </a:lnTo>
                <a:lnTo>
                  <a:pt x="317" y="1885"/>
                </a:lnTo>
                <a:lnTo>
                  <a:pt x="217" y="1905"/>
                </a:lnTo>
                <a:lnTo>
                  <a:pt x="116" y="1920"/>
                </a:lnTo>
                <a:lnTo>
                  <a:pt x="77" y="1835"/>
                </a:lnTo>
                <a:lnTo>
                  <a:pt x="45" y="1750"/>
                </a:lnTo>
                <a:lnTo>
                  <a:pt x="19" y="1659"/>
                </a:lnTo>
                <a:lnTo>
                  <a:pt x="0" y="1569"/>
                </a:lnTo>
                <a:lnTo>
                  <a:pt x="92" y="1521"/>
                </a:lnTo>
                <a:lnTo>
                  <a:pt x="182" y="1478"/>
                </a:lnTo>
                <a:lnTo>
                  <a:pt x="276" y="1438"/>
                </a:lnTo>
                <a:lnTo>
                  <a:pt x="272" y="1392"/>
                </a:lnTo>
                <a:lnTo>
                  <a:pt x="271" y="1345"/>
                </a:lnTo>
                <a:lnTo>
                  <a:pt x="273" y="1252"/>
                </a:lnTo>
                <a:lnTo>
                  <a:pt x="278" y="1207"/>
                </a:lnTo>
                <a:lnTo>
                  <a:pt x="284" y="1160"/>
                </a:lnTo>
                <a:lnTo>
                  <a:pt x="193" y="1117"/>
                </a:lnTo>
                <a:lnTo>
                  <a:pt x="105" y="1067"/>
                </a:lnTo>
                <a:lnTo>
                  <a:pt x="16" y="1014"/>
                </a:lnTo>
                <a:lnTo>
                  <a:pt x="41" y="925"/>
                </a:lnTo>
                <a:lnTo>
                  <a:pt x="73" y="838"/>
                </a:lnTo>
                <a:lnTo>
                  <a:pt x="109" y="753"/>
                </a:lnTo>
                <a:lnTo>
                  <a:pt x="153" y="672"/>
                </a:lnTo>
                <a:lnTo>
                  <a:pt x="253" y="692"/>
                </a:lnTo>
                <a:lnTo>
                  <a:pt x="352" y="718"/>
                </a:lnTo>
                <a:lnTo>
                  <a:pt x="448" y="749"/>
                </a:lnTo>
                <a:lnTo>
                  <a:pt x="503" y="673"/>
                </a:lnTo>
                <a:lnTo>
                  <a:pt x="534" y="638"/>
                </a:lnTo>
                <a:lnTo>
                  <a:pt x="566" y="603"/>
                </a:lnTo>
                <a:lnTo>
                  <a:pt x="599" y="571"/>
                </a:lnTo>
                <a:lnTo>
                  <a:pt x="633" y="541"/>
                </a:lnTo>
                <a:lnTo>
                  <a:pt x="592" y="448"/>
                </a:lnTo>
                <a:lnTo>
                  <a:pt x="556" y="353"/>
                </a:lnTo>
                <a:lnTo>
                  <a:pt x="524" y="256"/>
                </a:lnTo>
                <a:lnTo>
                  <a:pt x="599" y="203"/>
                </a:lnTo>
                <a:lnTo>
                  <a:pt x="679" y="157"/>
                </a:lnTo>
                <a:lnTo>
                  <a:pt x="762" y="116"/>
                </a:lnTo>
                <a:lnTo>
                  <a:pt x="847" y="81"/>
                </a:lnTo>
                <a:lnTo>
                  <a:pt x="911" y="161"/>
                </a:lnTo>
                <a:lnTo>
                  <a:pt x="970" y="244"/>
                </a:lnTo>
                <a:lnTo>
                  <a:pt x="1024" y="330"/>
                </a:lnTo>
                <a:lnTo>
                  <a:pt x="1092" y="314"/>
                </a:lnTo>
                <a:lnTo>
                  <a:pt x="1161" y="301"/>
                </a:lnTo>
                <a:lnTo>
                  <a:pt x="1229" y="294"/>
                </a:lnTo>
                <a:lnTo>
                  <a:pt x="1299" y="289"/>
                </a:lnTo>
                <a:lnTo>
                  <a:pt x="1327" y="193"/>
                </a:lnTo>
                <a:lnTo>
                  <a:pt x="1360" y="96"/>
                </a:lnTo>
                <a:lnTo>
                  <a:pt x="1398" y="0"/>
                </a:lnTo>
                <a:close/>
              </a:path>
            </a:pathLst>
          </a:custGeom>
          <a:solidFill>
            <a:srgbClr val="1BAE96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0908" name="Freeform 8"/>
          <p:cNvSpPr>
            <a:spLocks/>
          </p:cNvSpPr>
          <p:nvPr/>
        </p:nvSpPr>
        <p:spPr bwMode="auto">
          <a:xfrm rot="-1206035">
            <a:off x="6615113" y="3232151"/>
            <a:ext cx="1547812" cy="1547813"/>
          </a:xfrm>
          <a:custGeom>
            <a:avLst/>
            <a:gdLst>
              <a:gd name="T0" fmla="*/ 2147483646 w 1944"/>
              <a:gd name="T1" fmla="*/ 0 h 1917"/>
              <a:gd name="T2" fmla="*/ 2147483646 w 1944"/>
              <a:gd name="T3" fmla="*/ 2147483646 h 1917"/>
              <a:gd name="T4" fmla="*/ 2147483646 w 1944"/>
              <a:gd name="T5" fmla="*/ 2147483646 h 1917"/>
              <a:gd name="T6" fmla="*/ 2147483646 w 1944"/>
              <a:gd name="T7" fmla="*/ 2147483646 h 1917"/>
              <a:gd name="T8" fmla="*/ 2147483646 w 1944"/>
              <a:gd name="T9" fmla="*/ 2147483646 h 1917"/>
              <a:gd name="T10" fmla="*/ 2147483646 w 1944"/>
              <a:gd name="T11" fmla="*/ 2147483646 h 1917"/>
              <a:gd name="T12" fmla="*/ 2147483646 w 1944"/>
              <a:gd name="T13" fmla="*/ 2147483646 h 1917"/>
              <a:gd name="T14" fmla="*/ 2147483646 w 1944"/>
              <a:gd name="T15" fmla="*/ 2147483646 h 1917"/>
              <a:gd name="T16" fmla="*/ 2147483646 w 1944"/>
              <a:gd name="T17" fmla="*/ 2147483646 h 1917"/>
              <a:gd name="T18" fmla="*/ 2147483646 w 1944"/>
              <a:gd name="T19" fmla="*/ 2147483646 h 1917"/>
              <a:gd name="T20" fmla="*/ 2147483646 w 1944"/>
              <a:gd name="T21" fmla="*/ 2147483646 h 1917"/>
              <a:gd name="T22" fmla="*/ 2147483646 w 1944"/>
              <a:gd name="T23" fmla="*/ 2147483646 h 1917"/>
              <a:gd name="T24" fmla="*/ 2147483646 w 1944"/>
              <a:gd name="T25" fmla="*/ 2147483646 h 1917"/>
              <a:gd name="T26" fmla="*/ 2147483646 w 1944"/>
              <a:gd name="T27" fmla="*/ 2147483646 h 1917"/>
              <a:gd name="T28" fmla="*/ 2147483646 w 1944"/>
              <a:gd name="T29" fmla="*/ 2147483646 h 1917"/>
              <a:gd name="T30" fmla="*/ 2147483646 w 1944"/>
              <a:gd name="T31" fmla="*/ 2147483646 h 1917"/>
              <a:gd name="T32" fmla="*/ 2147483646 w 1944"/>
              <a:gd name="T33" fmla="*/ 2147483646 h 1917"/>
              <a:gd name="T34" fmla="*/ 2147483646 w 1944"/>
              <a:gd name="T35" fmla="*/ 2147483646 h 1917"/>
              <a:gd name="T36" fmla="*/ 2147483646 w 1944"/>
              <a:gd name="T37" fmla="*/ 2147483646 h 1917"/>
              <a:gd name="T38" fmla="*/ 2147483646 w 1944"/>
              <a:gd name="T39" fmla="*/ 2147483646 h 1917"/>
              <a:gd name="T40" fmla="*/ 2147483646 w 1944"/>
              <a:gd name="T41" fmla="*/ 2147483646 h 1917"/>
              <a:gd name="T42" fmla="*/ 2147483646 w 1944"/>
              <a:gd name="T43" fmla="*/ 2147483646 h 1917"/>
              <a:gd name="T44" fmla="*/ 2147483646 w 1944"/>
              <a:gd name="T45" fmla="*/ 2147483646 h 1917"/>
              <a:gd name="T46" fmla="*/ 2147483646 w 1944"/>
              <a:gd name="T47" fmla="*/ 2147483646 h 1917"/>
              <a:gd name="T48" fmla="*/ 2147483646 w 1944"/>
              <a:gd name="T49" fmla="*/ 2147483646 h 1917"/>
              <a:gd name="T50" fmla="*/ 2147483646 w 1944"/>
              <a:gd name="T51" fmla="*/ 2147483646 h 1917"/>
              <a:gd name="T52" fmla="*/ 2147483646 w 1944"/>
              <a:gd name="T53" fmla="*/ 2147483646 h 1917"/>
              <a:gd name="T54" fmla="*/ 2147483646 w 1944"/>
              <a:gd name="T55" fmla="*/ 2147483646 h 1917"/>
              <a:gd name="T56" fmla="*/ 2147483646 w 1944"/>
              <a:gd name="T57" fmla="*/ 2147483646 h 1917"/>
              <a:gd name="T58" fmla="*/ 2147483646 w 1944"/>
              <a:gd name="T59" fmla="*/ 2147483646 h 1917"/>
              <a:gd name="T60" fmla="*/ 2147483646 w 1944"/>
              <a:gd name="T61" fmla="*/ 2147483646 h 1917"/>
              <a:gd name="T62" fmla="*/ 2147483646 w 1944"/>
              <a:gd name="T63" fmla="*/ 2147483646 h 1917"/>
              <a:gd name="T64" fmla="*/ 2147483646 w 1944"/>
              <a:gd name="T65" fmla="*/ 2147483646 h 1917"/>
              <a:gd name="T66" fmla="*/ 2147483646 w 1944"/>
              <a:gd name="T67" fmla="*/ 2147483646 h 1917"/>
              <a:gd name="T68" fmla="*/ 2147483646 w 1944"/>
              <a:gd name="T69" fmla="*/ 2147483646 h 1917"/>
              <a:gd name="T70" fmla="*/ 2147483646 w 1944"/>
              <a:gd name="T71" fmla="*/ 2147483646 h 1917"/>
              <a:gd name="T72" fmla="*/ 2147483646 w 1944"/>
              <a:gd name="T73" fmla="*/ 2147483646 h 1917"/>
              <a:gd name="T74" fmla="*/ 2147483646 w 1944"/>
              <a:gd name="T75" fmla="*/ 2147483646 h 1917"/>
              <a:gd name="T76" fmla="*/ 2147483646 w 1944"/>
              <a:gd name="T77" fmla="*/ 2147483646 h 1917"/>
              <a:gd name="T78" fmla="*/ 2147483646 w 1944"/>
              <a:gd name="T79" fmla="*/ 2147483646 h 1917"/>
              <a:gd name="T80" fmla="*/ 2147483646 w 1944"/>
              <a:gd name="T81" fmla="*/ 2147483646 h 1917"/>
              <a:gd name="T82" fmla="*/ 2147483646 w 1944"/>
              <a:gd name="T83" fmla="*/ 2147483646 h 1917"/>
              <a:gd name="T84" fmla="*/ 2147483646 w 1944"/>
              <a:gd name="T85" fmla="*/ 2147483646 h 1917"/>
              <a:gd name="T86" fmla="*/ 2147483646 w 1944"/>
              <a:gd name="T87" fmla="*/ 2147483646 h 1917"/>
              <a:gd name="T88" fmla="*/ 2147483646 w 1944"/>
              <a:gd name="T89" fmla="*/ 2147483646 h 1917"/>
              <a:gd name="T90" fmla="*/ 2147483646 w 1944"/>
              <a:gd name="T91" fmla="*/ 2147483646 h 1917"/>
              <a:gd name="T92" fmla="*/ 2147483646 w 1944"/>
              <a:gd name="T93" fmla="*/ 2147483646 h 1917"/>
              <a:gd name="T94" fmla="*/ 2147483646 w 1944"/>
              <a:gd name="T95" fmla="*/ 2147483646 h 1917"/>
              <a:gd name="T96" fmla="*/ 2147483646 w 1944"/>
              <a:gd name="T97" fmla="*/ 2147483646 h 1917"/>
              <a:gd name="T98" fmla="*/ 2147483646 w 1944"/>
              <a:gd name="T99" fmla="*/ 2147483646 h 1917"/>
              <a:gd name="T100" fmla="*/ 2147483646 w 1944"/>
              <a:gd name="T101" fmla="*/ 2147483646 h 1917"/>
              <a:gd name="T102" fmla="*/ 2147483646 w 1944"/>
              <a:gd name="T103" fmla="*/ 2147483646 h 1917"/>
              <a:gd name="T104" fmla="*/ 2147483646 w 1944"/>
              <a:gd name="T105" fmla="*/ 2147483646 h 1917"/>
              <a:gd name="T106" fmla="*/ 2147483646 w 1944"/>
              <a:gd name="T107" fmla="*/ 2147483646 h 1917"/>
              <a:gd name="T108" fmla="*/ 2147483646 w 1944"/>
              <a:gd name="T109" fmla="*/ 2147483646 h 1917"/>
              <a:gd name="T110" fmla="*/ 2147483646 w 1944"/>
              <a:gd name="T111" fmla="*/ 2147483646 h 1917"/>
              <a:gd name="T112" fmla="*/ 2147483646 w 1944"/>
              <a:gd name="T113" fmla="*/ 0 h 191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1944" h="1917">
                <a:moveTo>
                  <a:pt x="921" y="0"/>
                </a:moveTo>
                <a:lnTo>
                  <a:pt x="1008" y="0"/>
                </a:lnTo>
                <a:lnTo>
                  <a:pt x="1096" y="5"/>
                </a:lnTo>
                <a:lnTo>
                  <a:pt x="1182" y="18"/>
                </a:lnTo>
                <a:lnTo>
                  <a:pt x="1195" y="97"/>
                </a:lnTo>
                <a:lnTo>
                  <a:pt x="1203" y="174"/>
                </a:lnTo>
                <a:lnTo>
                  <a:pt x="1208" y="250"/>
                </a:lnTo>
                <a:lnTo>
                  <a:pt x="1250" y="263"/>
                </a:lnTo>
                <a:lnTo>
                  <a:pt x="1289" y="279"/>
                </a:lnTo>
                <a:lnTo>
                  <a:pt x="1327" y="299"/>
                </a:lnTo>
                <a:lnTo>
                  <a:pt x="1385" y="331"/>
                </a:lnTo>
                <a:lnTo>
                  <a:pt x="1413" y="349"/>
                </a:lnTo>
                <a:lnTo>
                  <a:pt x="1438" y="369"/>
                </a:lnTo>
                <a:lnTo>
                  <a:pt x="1502" y="331"/>
                </a:lnTo>
                <a:lnTo>
                  <a:pt x="1570" y="295"/>
                </a:lnTo>
                <a:lnTo>
                  <a:pt x="1641" y="261"/>
                </a:lnTo>
                <a:lnTo>
                  <a:pt x="1689" y="311"/>
                </a:lnTo>
                <a:lnTo>
                  <a:pt x="1734" y="365"/>
                </a:lnTo>
                <a:lnTo>
                  <a:pt x="1776" y="420"/>
                </a:lnTo>
                <a:lnTo>
                  <a:pt x="1814" y="478"/>
                </a:lnTo>
                <a:lnTo>
                  <a:pt x="1846" y="541"/>
                </a:lnTo>
                <a:lnTo>
                  <a:pt x="1795" y="597"/>
                </a:lnTo>
                <a:lnTo>
                  <a:pt x="1743" y="651"/>
                </a:lnTo>
                <a:lnTo>
                  <a:pt x="1685" y="702"/>
                </a:lnTo>
                <a:lnTo>
                  <a:pt x="1723" y="829"/>
                </a:lnTo>
                <a:lnTo>
                  <a:pt x="1734" y="958"/>
                </a:lnTo>
                <a:lnTo>
                  <a:pt x="1790" y="977"/>
                </a:lnTo>
                <a:lnTo>
                  <a:pt x="1842" y="999"/>
                </a:lnTo>
                <a:lnTo>
                  <a:pt x="1893" y="1022"/>
                </a:lnTo>
                <a:lnTo>
                  <a:pt x="1944" y="1050"/>
                </a:lnTo>
                <a:lnTo>
                  <a:pt x="1934" y="1136"/>
                </a:lnTo>
                <a:lnTo>
                  <a:pt x="1915" y="1221"/>
                </a:lnTo>
                <a:lnTo>
                  <a:pt x="1888" y="1304"/>
                </a:lnTo>
                <a:lnTo>
                  <a:pt x="1856" y="1384"/>
                </a:lnTo>
                <a:lnTo>
                  <a:pt x="1778" y="1380"/>
                </a:lnTo>
                <a:lnTo>
                  <a:pt x="1701" y="1373"/>
                </a:lnTo>
                <a:lnTo>
                  <a:pt x="1627" y="1360"/>
                </a:lnTo>
                <a:lnTo>
                  <a:pt x="1611" y="1387"/>
                </a:lnTo>
                <a:lnTo>
                  <a:pt x="1593" y="1415"/>
                </a:lnTo>
                <a:lnTo>
                  <a:pt x="1571" y="1440"/>
                </a:lnTo>
                <a:lnTo>
                  <a:pt x="1551" y="1464"/>
                </a:lnTo>
                <a:lnTo>
                  <a:pt x="1523" y="1498"/>
                </a:lnTo>
                <a:lnTo>
                  <a:pt x="1491" y="1528"/>
                </a:lnTo>
                <a:lnTo>
                  <a:pt x="1458" y="1556"/>
                </a:lnTo>
                <a:lnTo>
                  <a:pt x="1483" y="1629"/>
                </a:lnTo>
                <a:lnTo>
                  <a:pt x="1503" y="1703"/>
                </a:lnTo>
                <a:lnTo>
                  <a:pt x="1519" y="1780"/>
                </a:lnTo>
                <a:lnTo>
                  <a:pt x="1459" y="1815"/>
                </a:lnTo>
                <a:lnTo>
                  <a:pt x="1397" y="1847"/>
                </a:lnTo>
                <a:lnTo>
                  <a:pt x="1333" y="1876"/>
                </a:lnTo>
                <a:lnTo>
                  <a:pt x="1269" y="1899"/>
                </a:lnTo>
                <a:lnTo>
                  <a:pt x="1202" y="1917"/>
                </a:lnTo>
                <a:lnTo>
                  <a:pt x="1157" y="1856"/>
                </a:lnTo>
                <a:lnTo>
                  <a:pt x="1115" y="1790"/>
                </a:lnTo>
                <a:lnTo>
                  <a:pt x="1078" y="1723"/>
                </a:lnTo>
                <a:lnTo>
                  <a:pt x="1035" y="1728"/>
                </a:lnTo>
                <a:lnTo>
                  <a:pt x="991" y="1730"/>
                </a:lnTo>
                <a:lnTo>
                  <a:pt x="947" y="1730"/>
                </a:lnTo>
                <a:lnTo>
                  <a:pt x="818" y="1717"/>
                </a:lnTo>
                <a:lnTo>
                  <a:pt x="777" y="1778"/>
                </a:lnTo>
                <a:lnTo>
                  <a:pt x="732" y="1840"/>
                </a:lnTo>
                <a:lnTo>
                  <a:pt x="683" y="1899"/>
                </a:lnTo>
                <a:lnTo>
                  <a:pt x="617" y="1877"/>
                </a:lnTo>
                <a:lnTo>
                  <a:pt x="553" y="1850"/>
                </a:lnTo>
                <a:lnTo>
                  <a:pt x="492" y="1816"/>
                </a:lnTo>
                <a:lnTo>
                  <a:pt x="432" y="1778"/>
                </a:lnTo>
                <a:lnTo>
                  <a:pt x="377" y="1738"/>
                </a:lnTo>
                <a:lnTo>
                  <a:pt x="398" y="1664"/>
                </a:lnTo>
                <a:lnTo>
                  <a:pt x="422" y="1591"/>
                </a:lnTo>
                <a:lnTo>
                  <a:pt x="450" y="1522"/>
                </a:lnTo>
                <a:lnTo>
                  <a:pt x="419" y="1492"/>
                </a:lnTo>
                <a:lnTo>
                  <a:pt x="392" y="1457"/>
                </a:lnTo>
                <a:lnTo>
                  <a:pt x="364" y="1424"/>
                </a:lnTo>
                <a:lnTo>
                  <a:pt x="344" y="1397"/>
                </a:lnTo>
                <a:lnTo>
                  <a:pt x="328" y="1370"/>
                </a:lnTo>
                <a:lnTo>
                  <a:pt x="313" y="1341"/>
                </a:lnTo>
                <a:lnTo>
                  <a:pt x="297" y="1312"/>
                </a:lnTo>
                <a:lnTo>
                  <a:pt x="240" y="1317"/>
                </a:lnTo>
                <a:lnTo>
                  <a:pt x="182" y="1322"/>
                </a:lnTo>
                <a:lnTo>
                  <a:pt x="123" y="1323"/>
                </a:lnTo>
                <a:lnTo>
                  <a:pt x="66" y="1322"/>
                </a:lnTo>
                <a:lnTo>
                  <a:pt x="38" y="1239"/>
                </a:lnTo>
                <a:lnTo>
                  <a:pt x="19" y="1154"/>
                </a:lnTo>
                <a:lnTo>
                  <a:pt x="6" y="1069"/>
                </a:lnTo>
                <a:lnTo>
                  <a:pt x="0" y="981"/>
                </a:lnTo>
                <a:lnTo>
                  <a:pt x="72" y="951"/>
                </a:lnTo>
                <a:lnTo>
                  <a:pt x="144" y="926"/>
                </a:lnTo>
                <a:lnTo>
                  <a:pt x="219" y="906"/>
                </a:lnTo>
                <a:lnTo>
                  <a:pt x="222" y="872"/>
                </a:lnTo>
                <a:lnTo>
                  <a:pt x="226" y="840"/>
                </a:lnTo>
                <a:lnTo>
                  <a:pt x="232" y="807"/>
                </a:lnTo>
                <a:lnTo>
                  <a:pt x="240" y="776"/>
                </a:lnTo>
                <a:lnTo>
                  <a:pt x="254" y="736"/>
                </a:lnTo>
                <a:lnTo>
                  <a:pt x="267" y="693"/>
                </a:lnTo>
                <a:lnTo>
                  <a:pt x="284" y="653"/>
                </a:lnTo>
                <a:lnTo>
                  <a:pt x="232" y="599"/>
                </a:lnTo>
                <a:lnTo>
                  <a:pt x="182" y="542"/>
                </a:lnTo>
                <a:lnTo>
                  <a:pt x="136" y="480"/>
                </a:lnTo>
                <a:lnTo>
                  <a:pt x="172" y="421"/>
                </a:lnTo>
                <a:lnTo>
                  <a:pt x="213" y="365"/>
                </a:lnTo>
                <a:lnTo>
                  <a:pt x="258" y="312"/>
                </a:lnTo>
                <a:lnTo>
                  <a:pt x="307" y="263"/>
                </a:lnTo>
                <a:lnTo>
                  <a:pt x="360" y="218"/>
                </a:lnTo>
                <a:lnTo>
                  <a:pt x="428" y="254"/>
                </a:lnTo>
                <a:lnTo>
                  <a:pt x="492" y="295"/>
                </a:lnTo>
                <a:lnTo>
                  <a:pt x="553" y="337"/>
                </a:lnTo>
                <a:lnTo>
                  <a:pt x="670" y="274"/>
                </a:lnTo>
                <a:lnTo>
                  <a:pt x="710" y="258"/>
                </a:lnTo>
                <a:lnTo>
                  <a:pt x="751" y="247"/>
                </a:lnTo>
                <a:lnTo>
                  <a:pt x="793" y="234"/>
                </a:lnTo>
                <a:lnTo>
                  <a:pt x="802" y="157"/>
                </a:lnTo>
                <a:lnTo>
                  <a:pt x="816" y="82"/>
                </a:lnTo>
                <a:lnTo>
                  <a:pt x="835" y="8"/>
                </a:lnTo>
                <a:lnTo>
                  <a:pt x="921" y="0"/>
                </a:lnTo>
                <a:close/>
              </a:path>
            </a:pathLst>
          </a:custGeom>
          <a:solidFill>
            <a:srgbClr val="89A14F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80909" name="Freeform 8"/>
          <p:cNvSpPr>
            <a:spLocks/>
          </p:cNvSpPr>
          <p:nvPr/>
        </p:nvSpPr>
        <p:spPr bwMode="auto">
          <a:xfrm rot="-512896">
            <a:off x="3654425" y="2889250"/>
            <a:ext cx="1943100" cy="1943100"/>
          </a:xfrm>
          <a:custGeom>
            <a:avLst/>
            <a:gdLst>
              <a:gd name="T0" fmla="*/ 2147483646 w 1944"/>
              <a:gd name="T1" fmla="*/ 0 h 1917"/>
              <a:gd name="T2" fmla="*/ 2147483646 w 1944"/>
              <a:gd name="T3" fmla="*/ 2147483646 h 1917"/>
              <a:gd name="T4" fmla="*/ 2147483646 w 1944"/>
              <a:gd name="T5" fmla="*/ 2147483646 h 1917"/>
              <a:gd name="T6" fmla="*/ 2147483646 w 1944"/>
              <a:gd name="T7" fmla="*/ 2147483646 h 1917"/>
              <a:gd name="T8" fmla="*/ 2147483646 w 1944"/>
              <a:gd name="T9" fmla="*/ 2147483646 h 1917"/>
              <a:gd name="T10" fmla="*/ 2147483646 w 1944"/>
              <a:gd name="T11" fmla="*/ 2147483646 h 1917"/>
              <a:gd name="T12" fmla="*/ 2147483646 w 1944"/>
              <a:gd name="T13" fmla="*/ 2147483646 h 1917"/>
              <a:gd name="T14" fmla="*/ 2147483646 w 1944"/>
              <a:gd name="T15" fmla="*/ 2147483646 h 1917"/>
              <a:gd name="T16" fmla="*/ 2147483646 w 1944"/>
              <a:gd name="T17" fmla="*/ 2147483646 h 1917"/>
              <a:gd name="T18" fmla="*/ 2147483646 w 1944"/>
              <a:gd name="T19" fmla="*/ 2147483646 h 1917"/>
              <a:gd name="T20" fmla="*/ 2147483646 w 1944"/>
              <a:gd name="T21" fmla="*/ 2147483646 h 1917"/>
              <a:gd name="T22" fmla="*/ 2147483646 w 1944"/>
              <a:gd name="T23" fmla="*/ 2147483646 h 1917"/>
              <a:gd name="T24" fmla="*/ 2147483646 w 1944"/>
              <a:gd name="T25" fmla="*/ 2147483646 h 1917"/>
              <a:gd name="T26" fmla="*/ 2147483646 w 1944"/>
              <a:gd name="T27" fmla="*/ 2147483646 h 1917"/>
              <a:gd name="T28" fmla="*/ 2147483646 w 1944"/>
              <a:gd name="T29" fmla="*/ 2147483646 h 1917"/>
              <a:gd name="T30" fmla="*/ 2147483646 w 1944"/>
              <a:gd name="T31" fmla="*/ 2147483646 h 1917"/>
              <a:gd name="T32" fmla="*/ 2147483646 w 1944"/>
              <a:gd name="T33" fmla="*/ 2147483646 h 1917"/>
              <a:gd name="T34" fmla="*/ 2147483646 w 1944"/>
              <a:gd name="T35" fmla="*/ 2147483646 h 1917"/>
              <a:gd name="T36" fmla="*/ 2147483646 w 1944"/>
              <a:gd name="T37" fmla="*/ 2147483646 h 1917"/>
              <a:gd name="T38" fmla="*/ 2147483646 w 1944"/>
              <a:gd name="T39" fmla="*/ 2147483646 h 1917"/>
              <a:gd name="T40" fmla="*/ 2147483646 w 1944"/>
              <a:gd name="T41" fmla="*/ 2147483646 h 1917"/>
              <a:gd name="T42" fmla="*/ 2147483646 w 1944"/>
              <a:gd name="T43" fmla="*/ 2147483646 h 1917"/>
              <a:gd name="T44" fmla="*/ 2147483646 w 1944"/>
              <a:gd name="T45" fmla="*/ 2147483646 h 1917"/>
              <a:gd name="T46" fmla="*/ 2147483646 w 1944"/>
              <a:gd name="T47" fmla="*/ 2147483646 h 1917"/>
              <a:gd name="T48" fmla="*/ 2147483646 w 1944"/>
              <a:gd name="T49" fmla="*/ 2147483646 h 1917"/>
              <a:gd name="T50" fmla="*/ 2147483646 w 1944"/>
              <a:gd name="T51" fmla="*/ 2147483646 h 1917"/>
              <a:gd name="T52" fmla="*/ 2147483646 w 1944"/>
              <a:gd name="T53" fmla="*/ 2147483646 h 1917"/>
              <a:gd name="T54" fmla="*/ 2147483646 w 1944"/>
              <a:gd name="T55" fmla="*/ 2147483646 h 1917"/>
              <a:gd name="T56" fmla="*/ 2147483646 w 1944"/>
              <a:gd name="T57" fmla="*/ 2147483646 h 1917"/>
              <a:gd name="T58" fmla="*/ 2147483646 w 1944"/>
              <a:gd name="T59" fmla="*/ 2147483646 h 1917"/>
              <a:gd name="T60" fmla="*/ 2147483646 w 1944"/>
              <a:gd name="T61" fmla="*/ 2147483646 h 1917"/>
              <a:gd name="T62" fmla="*/ 2147483646 w 1944"/>
              <a:gd name="T63" fmla="*/ 2147483646 h 1917"/>
              <a:gd name="T64" fmla="*/ 2147483646 w 1944"/>
              <a:gd name="T65" fmla="*/ 2147483646 h 1917"/>
              <a:gd name="T66" fmla="*/ 2147483646 w 1944"/>
              <a:gd name="T67" fmla="*/ 2147483646 h 1917"/>
              <a:gd name="T68" fmla="*/ 2147483646 w 1944"/>
              <a:gd name="T69" fmla="*/ 2147483646 h 1917"/>
              <a:gd name="T70" fmla="*/ 2147483646 w 1944"/>
              <a:gd name="T71" fmla="*/ 2147483646 h 1917"/>
              <a:gd name="T72" fmla="*/ 2147483646 w 1944"/>
              <a:gd name="T73" fmla="*/ 2147483646 h 1917"/>
              <a:gd name="T74" fmla="*/ 2147483646 w 1944"/>
              <a:gd name="T75" fmla="*/ 2147483646 h 1917"/>
              <a:gd name="T76" fmla="*/ 2147483646 w 1944"/>
              <a:gd name="T77" fmla="*/ 2147483646 h 1917"/>
              <a:gd name="T78" fmla="*/ 2147483646 w 1944"/>
              <a:gd name="T79" fmla="*/ 2147483646 h 1917"/>
              <a:gd name="T80" fmla="*/ 2147483646 w 1944"/>
              <a:gd name="T81" fmla="*/ 2147483646 h 1917"/>
              <a:gd name="T82" fmla="*/ 2147483646 w 1944"/>
              <a:gd name="T83" fmla="*/ 2147483646 h 1917"/>
              <a:gd name="T84" fmla="*/ 2147483646 w 1944"/>
              <a:gd name="T85" fmla="*/ 2147483646 h 1917"/>
              <a:gd name="T86" fmla="*/ 2147483646 w 1944"/>
              <a:gd name="T87" fmla="*/ 2147483646 h 1917"/>
              <a:gd name="T88" fmla="*/ 2147483646 w 1944"/>
              <a:gd name="T89" fmla="*/ 2147483646 h 1917"/>
              <a:gd name="T90" fmla="*/ 2147483646 w 1944"/>
              <a:gd name="T91" fmla="*/ 2147483646 h 1917"/>
              <a:gd name="T92" fmla="*/ 2147483646 w 1944"/>
              <a:gd name="T93" fmla="*/ 2147483646 h 1917"/>
              <a:gd name="T94" fmla="*/ 2147483646 w 1944"/>
              <a:gd name="T95" fmla="*/ 2147483646 h 1917"/>
              <a:gd name="T96" fmla="*/ 2147483646 w 1944"/>
              <a:gd name="T97" fmla="*/ 2147483646 h 1917"/>
              <a:gd name="T98" fmla="*/ 2147483646 w 1944"/>
              <a:gd name="T99" fmla="*/ 2147483646 h 1917"/>
              <a:gd name="T100" fmla="*/ 2147483646 w 1944"/>
              <a:gd name="T101" fmla="*/ 2147483646 h 1917"/>
              <a:gd name="T102" fmla="*/ 2147483646 w 1944"/>
              <a:gd name="T103" fmla="*/ 2147483646 h 1917"/>
              <a:gd name="T104" fmla="*/ 2147483646 w 1944"/>
              <a:gd name="T105" fmla="*/ 2147483646 h 1917"/>
              <a:gd name="T106" fmla="*/ 2147483646 w 1944"/>
              <a:gd name="T107" fmla="*/ 2147483646 h 1917"/>
              <a:gd name="T108" fmla="*/ 2147483646 w 1944"/>
              <a:gd name="T109" fmla="*/ 2147483646 h 1917"/>
              <a:gd name="T110" fmla="*/ 2147483646 w 1944"/>
              <a:gd name="T111" fmla="*/ 2147483646 h 1917"/>
              <a:gd name="T112" fmla="*/ 2147483646 w 1944"/>
              <a:gd name="T113" fmla="*/ 0 h 191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1944" h="1917">
                <a:moveTo>
                  <a:pt x="921" y="0"/>
                </a:moveTo>
                <a:lnTo>
                  <a:pt x="1008" y="0"/>
                </a:lnTo>
                <a:lnTo>
                  <a:pt x="1096" y="5"/>
                </a:lnTo>
                <a:lnTo>
                  <a:pt x="1182" y="18"/>
                </a:lnTo>
                <a:lnTo>
                  <a:pt x="1195" y="97"/>
                </a:lnTo>
                <a:lnTo>
                  <a:pt x="1203" y="174"/>
                </a:lnTo>
                <a:lnTo>
                  <a:pt x="1208" y="250"/>
                </a:lnTo>
                <a:lnTo>
                  <a:pt x="1250" y="263"/>
                </a:lnTo>
                <a:lnTo>
                  <a:pt x="1289" y="279"/>
                </a:lnTo>
                <a:lnTo>
                  <a:pt x="1327" y="299"/>
                </a:lnTo>
                <a:lnTo>
                  <a:pt x="1385" y="331"/>
                </a:lnTo>
                <a:lnTo>
                  <a:pt x="1413" y="349"/>
                </a:lnTo>
                <a:lnTo>
                  <a:pt x="1438" y="369"/>
                </a:lnTo>
                <a:lnTo>
                  <a:pt x="1502" y="331"/>
                </a:lnTo>
                <a:lnTo>
                  <a:pt x="1570" y="295"/>
                </a:lnTo>
                <a:lnTo>
                  <a:pt x="1641" y="261"/>
                </a:lnTo>
                <a:lnTo>
                  <a:pt x="1689" y="311"/>
                </a:lnTo>
                <a:lnTo>
                  <a:pt x="1734" y="365"/>
                </a:lnTo>
                <a:lnTo>
                  <a:pt x="1776" y="420"/>
                </a:lnTo>
                <a:lnTo>
                  <a:pt x="1814" y="478"/>
                </a:lnTo>
                <a:lnTo>
                  <a:pt x="1846" y="541"/>
                </a:lnTo>
                <a:lnTo>
                  <a:pt x="1795" y="597"/>
                </a:lnTo>
                <a:lnTo>
                  <a:pt x="1743" y="651"/>
                </a:lnTo>
                <a:lnTo>
                  <a:pt x="1685" y="702"/>
                </a:lnTo>
                <a:lnTo>
                  <a:pt x="1723" y="829"/>
                </a:lnTo>
                <a:lnTo>
                  <a:pt x="1734" y="958"/>
                </a:lnTo>
                <a:lnTo>
                  <a:pt x="1790" y="977"/>
                </a:lnTo>
                <a:lnTo>
                  <a:pt x="1842" y="999"/>
                </a:lnTo>
                <a:lnTo>
                  <a:pt x="1893" y="1022"/>
                </a:lnTo>
                <a:lnTo>
                  <a:pt x="1944" y="1050"/>
                </a:lnTo>
                <a:lnTo>
                  <a:pt x="1934" y="1136"/>
                </a:lnTo>
                <a:lnTo>
                  <a:pt x="1915" y="1221"/>
                </a:lnTo>
                <a:lnTo>
                  <a:pt x="1888" y="1304"/>
                </a:lnTo>
                <a:lnTo>
                  <a:pt x="1856" y="1384"/>
                </a:lnTo>
                <a:lnTo>
                  <a:pt x="1778" y="1380"/>
                </a:lnTo>
                <a:lnTo>
                  <a:pt x="1701" y="1373"/>
                </a:lnTo>
                <a:lnTo>
                  <a:pt x="1627" y="1360"/>
                </a:lnTo>
                <a:lnTo>
                  <a:pt x="1611" y="1387"/>
                </a:lnTo>
                <a:lnTo>
                  <a:pt x="1593" y="1415"/>
                </a:lnTo>
                <a:lnTo>
                  <a:pt x="1571" y="1440"/>
                </a:lnTo>
                <a:lnTo>
                  <a:pt x="1551" y="1464"/>
                </a:lnTo>
                <a:lnTo>
                  <a:pt x="1523" y="1498"/>
                </a:lnTo>
                <a:lnTo>
                  <a:pt x="1491" y="1528"/>
                </a:lnTo>
                <a:lnTo>
                  <a:pt x="1458" y="1556"/>
                </a:lnTo>
                <a:lnTo>
                  <a:pt x="1483" y="1629"/>
                </a:lnTo>
                <a:lnTo>
                  <a:pt x="1503" y="1703"/>
                </a:lnTo>
                <a:lnTo>
                  <a:pt x="1519" y="1780"/>
                </a:lnTo>
                <a:lnTo>
                  <a:pt x="1459" y="1815"/>
                </a:lnTo>
                <a:lnTo>
                  <a:pt x="1397" y="1847"/>
                </a:lnTo>
                <a:lnTo>
                  <a:pt x="1333" y="1876"/>
                </a:lnTo>
                <a:lnTo>
                  <a:pt x="1269" y="1899"/>
                </a:lnTo>
                <a:lnTo>
                  <a:pt x="1202" y="1917"/>
                </a:lnTo>
                <a:lnTo>
                  <a:pt x="1157" y="1856"/>
                </a:lnTo>
                <a:lnTo>
                  <a:pt x="1115" y="1790"/>
                </a:lnTo>
                <a:lnTo>
                  <a:pt x="1078" y="1723"/>
                </a:lnTo>
                <a:lnTo>
                  <a:pt x="1035" y="1728"/>
                </a:lnTo>
                <a:lnTo>
                  <a:pt x="991" y="1730"/>
                </a:lnTo>
                <a:lnTo>
                  <a:pt x="947" y="1730"/>
                </a:lnTo>
                <a:lnTo>
                  <a:pt x="818" y="1717"/>
                </a:lnTo>
                <a:lnTo>
                  <a:pt x="777" y="1778"/>
                </a:lnTo>
                <a:lnTo>
                  <a:pt x="732" y="1840"/>
                </a:lnTo>
                <a:lnTo>
                  <a:pt x="683" y="1899"/>
                </a:lnTo>
                <a:lnTo>
                  <a:pt x="617" y="1877"/>
                </a:lnTo>
                <a:lnTo>
                  <a:pt x="553" y="1850"/>
                </a:lnTo>
                <a:lnTo>
                  <a:pt x="492" y="1816"/>
                </a:lnTo>
                <a:lnTo>
                  <a:pt x="432" y="1778"/>
                </a:lnTo>
                <a:lnTo>
                  <a:pt x="377" y="1738"/>
                </a:lnTo>
                <a:lnTo>
                  <a:pt x="398" y="1664"/>
                </a:lnTo>
                <a:lnTo>
                  <a:pt x="422" y="1591"/>
                </a:lnTo>
                <a:lnTo>
                  <a:pt x="450" y="1522"/>
                </a:lnTo>
                <a:lnTo>
                  <a:pt x="419" y="1492"/>
                </a:lnTo>
                <a:lnTo>
                  <a:pt x="392" y="1457"/>
                </a:lnTo>
                <a:lnTo>
                  <a:pt x="364" y="1424"/>
                </a:lnTo>
                <a:lnTo>
                  <a:pt x="344" y="1397"/>
                </a:lnTo>
                <a:lnTo>
                  <a:pt x="328" y="1370"/>
                </a:lnTo>
                <a:lnTo>
                  <a:pt x="313" y="1341"/>
                </a:lnTo>
                <a:lnTo>
                  <a:pt x="297" y="1312"/>
                </a:lnTo>
                <a:lnTo>
                  <a:pt x="240" y="1317"/>
                </a:lnTo>
                <a:lnTo>
                  <a:pt x="182" y="1322"/>
                </a:lnTo>
                <a:lnTo>
                  <a:pt x="123" y="1323"/>
                </a:lnTo>
                <a:lnTo>
                  <a:pt x="66" y="1322"/>
                </a:lnTo>
                <a:lnTo>
                  <a:pt x="38" y="1239"/>
                </a:lnTo>
                <a:lnTo>
                  <a:pt x="19" y="1154"/>
                </a:lnTo>
                <a:lnTo>
                  <a:pt x="6" y="1069"/>
                </a:lnTo>
                <a:lnTo>
                  <a:pt x="0" y="981"/>
                </a:lnTo>
                <a:lnTo>
                  <a:pt x="72" y="951"/>
                </a:lnTo>
                <a:lnTo>
                  <a:pt x="144" y="926"/>
                </a:lnTo>
                <a:lnTo>
                  <a:pt x="219" y="906"/>
                </a:lnTo>
                <a:lnTo>
                  <a:pt x="222" y="872"/>
                </a:lnTo>
                <a:lnTo>
                  <a:pt x="226" y="840"/>
                </a:lnTo>
                <a:lnTo>
                  <a:pt x="232" y="807"/>
                </a:lnTo>
                <a:lnTo>
                  <a:pt x="240" y="776"/>
                </a:lnTo>
                <a:lnTo>
                  <a:pt x="254" y="736"/>
                </a:lnTo>
                <a:lnTo>
                  <a:pt x="267" y="693"/>
                </a:lnTo>
                <a:lnTo>
                  <a:pt x="284" y="653"/>
                </a:lnTo>
                <a:lnTo>
                  <a:pt x="232" y="599"/>
                </a:lnTo>
                <a:lnTo>
                  <a:pt x="182" y="542"/>
                </a:lnTo>
                <a:lnTo>
                  <a:pt x="136" y="480"/>
                </a:lnTo>
                <a:lnTo>
                  <a:pt x="172" y="421"/>
                </a:lnTo>
                <a:lnTo>
                  <a:pt x="213" y="365"/>
                </a:lnTo>
                <a:lnTo>
                  <a:pt x="258" y="312"/>
                </a:lnTo>
                <a:lnTo>
                  <a:pt x="307" y="263"/>
                </a:lnTo>
                <a:lnTo>
                  <a:pt x="360" y="218"/>
                </a:lnTo>
                <a:lnTo>
                  <a:pt x="428" y="254"/>
                </a:lnTo>
                <a:lnTo>
                  <a:pt x="492" y="295"/>
                </a:lnTo>
                <a:lnTo>
                  <a:pt x="553" y="337"/>
                </a:lnTo>
                <a:lnTo>
                  <a:pt x="670" y="274"/>
                </a:lnTo>
                <a:lnTo>
                  <a:pt x="710" y="258"/>
                </a:lnTo>
                <a:lnTo>
                  <a:pt x="751" y="247"/>
                </a:lnTo>
                <a:lnTo>
                  <a:pt x="793" y="234"/>
                </a:lnTo>
                <a:lnTo>
                  <a:pt x="802" y="157"/>
                </a:lnTo>
                <a:lnTo>
                  <a:pt x="816" y="82"/>
                </a:lnTo>
                <a:lnTo>
                  <a:pt x="835" y="8"/>
                </a:lnTo>
                <a:lnTo>
                  <a:pt x="921" y="0"/>
                </a:lnTo>
                <a:close/>
              </a:path>
            </a:pathLst>
          </a:custGeom>
          <a:solidFill>
            <a:srgbClr val="F6AA32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30" name="Freeform 342"/>
          <p:cNvSpPr/>
          <p:nvPr/>
        </p:nvSpPr>
        <p:spPr>
          <a:xfrm rot="20489374">
            <a:off x="4165600" y="3449638"/>
            <a:ext cx="846138" cy="781050"/>
          </a:xfrm>
          <a:custGeom>
            <a:avLst/>
            <a:gdLst/>
            <a:ahLst/>
            <a:cxnLst/>
            <a:rect l="l" t="t" r="r" b="b"/>
            <a:pathLst>
              <a:path w="504824" h="433054">
                <a:moveTo>
                  <a:pt x="432708" y="0"/>
                </a:moveTo>
                <a:cubicBezTo>
                  <a:pt x="442472" y="0"/>
                  <a:pt x="450924" y="3568"/>
                  <a:pt x="458061" y="10705"/>
                </a:cubicBezTo>
                <a:cubicBezTo>
                  <a:pt x="465197" y="17842"/>
                  <a:pt x="468766" y="26293"/>
                  <a:pt x="468766" y="36059"/>
                </a:cubicBezTo>
                <a:lnTo>
                  <a:pt x="468766" y="144236"/>
                </a:lnTo>
                <a:cubicBezTo>
                  <a:pt x="478720" y="144236"/>
                  <a:pt x="487218" y="147757"/>
                  <a:pt x="494262" y="154800"/>
                </a:cubicBezTo>
                <a:cubicBezTo>
                  <a:pt x="501303" y="161843"/>
                  <a:pt x="504824" y="170341"/>
                  <a:pt x="504824" y="180295"/>
                </a:cubicBezTo>
                <a:cubicBezTo>
                  <a:pt x="504824" y="190248"/>
                  <a:pt x="501303" y="198747"/>
                  <a:pt x="494262" y="205789"/>
                </a:cubicBezTo>
                <a:cubicBezTo>
                  <a:pt x="487218" y="212832"/>
                  <a:pt x="478720" y="216354"/>
                  <a:pt x="468766" y="216354"/>
                </a:cubicBezTo>
                <a:lnTo>
                  <a:pt x="468766" y="324530"/>
                </a:lnTo>
                <a:cubicBezTo>
                  <a:pt x="468766" y="334296"/>
                  <a:pt x="465197" y="342748"/>
                  <a:pt x="458061" y="349884"/>
                </a:cubicBezTo>
                <a:cubicBezTo>
                  <a:pt x="450924" y="357021"/>
                  <a:pt x="442472" y="360589"/>
                  <a:pt x="432708" y="360589"/>
                </a:cubicBezTo>
                <a:cubicBezTo>
                  <a:pt x="354392" y="295420"/>
                  <a:pt x="278142" y="259737"/>
                  <a:pt x="203958" y="253539"/>
                </a:cubicBezTo>
                <a:cubicBezTo>
                  <a:pt x="193066" y="257108"/>
                  <a:pt x="184520" y="263305"/>
                  <a:pt x="178324" y="272132"/>
                </a:cubicBezTo>
                <a:cubicBezTo>
                  <a:pt x="172125" y="280959"/>
                  <a:pt x="169215" y="290396"/>
                  <a:pt x="169589" y="300444"/>
                </a:cubicBezTo>
                <a:cubicBezTo>
                  <a:pt x="169965" y="310492"/>
                  <a:pt x="173722" y="319178"/>
                  <a:pt x="180858" y="326502"/>
                </a:cubicBezTo>
                <a:cubicBezTo>
                  <a:pt x="177102" y="332700"/>
                  <a:pt x="174942" y="338851"/>
                  <a:pt x="174378" y="344954"/>
                </a:cubicBezTo>
                <a:cubicBezTo>
                  <a:pt x="173815" y="351058"/>
                  <a:pt x="174378" y="356504"/>
                  <a:pt x="176069" y="361294"/>
                </a:cubicBezTo>
                <a:cubicBezTo>
                  <a:pt x="177760" y="366083"/>
                  <a:pt x="180904" y="371247"/>
                  <a:pt x="185506" y="376788"/>
                </a:cubicBezTo>
                <a:cubicBezTo>
                  <a:pt x="190107" y="382328"/>
                  <a:pt x="194615" y="387023"/>
                  <a:pt x="199029" y="390873"/>
                </a:cubicBezTo>
                <a:cubicBezTo>
                  <a:pt x="203443" y="394723"/>
                  <a:pt x="209218" y="399465"/>
                  <a:pt x="216353" y="405099"/>
                </a:cubicBezTo>
                <a:cubicBezTo>
                  <a:pt x="210908" y="415992"/>
                  <a:pt x="200436" y="423786"/>
                  <a:pt x="184942" y="428481"/>
                </a:cubicBezTo>
                <a:cubicBezTo>
                  <a:pt x="169449" y="433177"/>
                  <a:pt x="153625" y="434257"/>
                  <a:pt x="137474" y="431721"/>
                </a:cubicBezTo>
                <a:cubicBezTo>
                  <a:pt x="121323" y="429186"/>
                  <a:pt x="108928" y="423974"/>
                  <a:pt x="100289" y="416086"/>
                </a:cubicBezTo>
                <a:cubicBezTo>
                  <a:pt x="98974" y="411767"/>
                  <a:pt x="96203" y="403550"/>
                  <a:pt x="91979" y="391437"/>
                </a:cubicBezTo>
                <a:cubicBezTo>
                  <a:pt x="87753" y="379323"/>
                  <a:pt x="84747" y="370449"/>
                  <a:pt x="82963" y="364815"/>
                </a:cubicBezTo>
                <a:cubicBezTo>
                  <a:pt x="81180" y="359181"/>
                  <a:pt x="79020" y="350823"/>
                  <a:pt x="76484" y="339743"/>
                </a:cubicBezTo>
                <a:cubicBezTo>
                  <a:pt x="73949" y="328662"/>
                  <a:pt x="72540" y="319178"/>
                  <a:pt x="72259" y="311290"/>
                </a:cubicBezTo>
                <a:cubicBezTo>
                  <a:pt x="71977" y="303402"/>
                  <a:pt x="72306" y="294153"/>
                  <a:pt x="73245" y="283541"/>
                </a:cubicBezTo>
                <a:cubicBezTo>
                  <a:pt x="74184" y="272930"/>
                  <a:pt x="76250" y="262554"/>
                  <a:pt x="79442" y="252412"/>
                </a:cubicBezTo>
                <a:lnTo>
                  <a:pt x="45073" y="252412"/>
                </a:lnTo>
                <a:cubicBezTo>
                  <a:pt x="32678" y="252412"/>
                  <a:pt x="22067" y="247999"/>
                  <a:pt x="13240" y="239172"/>
                </a:cubicBezTo>
                <a:cubicBezTo>
                  <a:pt x="4414" y="230345"/>
                  <a:pt x="0" y="219734"/>
                  <a:pt x="0" y="207339"/>
                </a:cubicBezTo>
                <a:lnTo>
                  <a:pt x="0" y="153250"/>
                </a:lnTo>
                <a:cubicBezTo>
                  <a:pt x="0" y="140855"/>
                  <a:pt x="4414" y="130244"/>
                  <a:pt x="13240" y="121417"/>
                </a:cubicBezTo>
                <a:cubicBezTo>
                  <a:pt x="22067" y="112590"/>
                  <a:pt x="32678" y="108177"/>
                  <a:pt x="45073" y="108177"/>
                </a:cubicBezTo>
                <a:lnTo>
                  <a:pt x="180295" y="108177"/>
                </a:lnTo>
                <a:cubicBezTo>
                  <a:pt x="261991" y="108177"/>
                  <a:pt x="346129" y="72118"/>
                  <a:pt x="432708" y="0"/>
                </a:cubicBezTo>
                <a:close/>
                <a:moveTo>
                  <a:pt x="432708" y="45637"/>
                </a:moveTo>
                <a:cubicBezTo>
                  <a:pt x="358711" y="102355"/>
                  <a:pt x="286593" y="134564"/>
                  <a:pt x="216353" y="142264"/>
                </a:cubicBezTo>
                <a:lnTo>
                  <a:pt x="216353" y="218326"/>
                </a:lnTo>
                <a:cubicBezTo>
                  <a:pt x="287157" y="226213"/>
                  <a:pt x="359274" y="258234"/>
                  <a:pt x="432708" y="314389"/>
                </a:cubicBezTo>
                <a:lnTo>
                  <a:pt x="432708" y="4563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3232">
              <a:defRPr/>
            </a:pPr>
            <a:endParaRPr lang="en-US" sz="1350" dirty="0"/>
          </a:p>
        </p:txBody>
      </p:sp>
      <p:sp>
        <p:nvSpPr>
          <p:cNvPr id="31" name="Freeform 321"/>
          <p:cNvSpPr/>
          <p:nvPr/>
        </p:nvSpPr>
        <p:spPr>
          <a:xfrm>
            <a:off x="5857876" y="2444750"/>
            <a:ext cx="576263" cy="603250"/>
          </a:xfrm>
          <a:custGeom>
            <a:avLst/>
            <a:gdLst>
              <a:gd name="connsiteX0" fmla="*/ 153249 w 504825"/>
              <a:gd name="connsiteY0" fmla="*/ 288471 h 396648"/>
              <a:gd name="connsiteX1" fmla="*/ 423692 w 504825"/>
              <a:gd name="connsiteY1" fmla="*/ 288471 h 396648"/>
              <a:gd name="connsiteX2" fmla="*/ 430029 w 504825"/>
              <a:gd name="connsiteY2" fmla="*/ 291148 h 396648"/>
              <a:gd name="connsiteX3" fmla="*/ 432706 w 504825"/>
              <a:gd name="connsiteY3" fmla="*/ 297486 h 396648"/>
              <a:gd name="connsiteX4" fmla="*/ 432706 w 504825"/>
              <a:gd name="connsiteY4" fmla="*/ 315516 h 396648"/>
              <a:gd name="connsiteX5" fmla="*/ 430029 w 504825"/>
              <a:gd name="connsiteY5" fmla="*/ 321854 h 396648"/>
              <a:gd name="connsiteX6" fmla="*/ 423692 w 504825"/>
              <a:gd name="connsiteY6" fmla="*/ 324530 h 396648"/>
              <a:gd name="connsiteX7" fmla="*/ 153249 w 504825"/>
              <a:gd name="connsiteY7" fmla="*/ 324530 h 396648"/>
              <a:gd name="connsiteX8" fmla="*/ 146911 w 504825"/>
              <a:gd name="connsiteY8" fmla="*/ 321854 h 396648"/>
              <a:gd name="connsiteX9" fmla="*/ 144234 w 504825"/>
              <a:gd name="connsiteY9" fmla="*/ 315516 h 396648"/>
              <a:gd name="connsiteX10" fmla="*/ 144234 w 504825"/>
              <a:gd name="connsiteY10" fmla="*/ 297486 h 396648"/>
              <a:gd name="connsiteX11" fmla="*/ 146911 w 504825"/>
              <a:gd name="connsiteY11" fmla="*/ 291148 h 396648"/>
              <a:gd name="connsiteX12" fmla="*/ 153249 w 504825"/>
              <a:gd name="connsiteY12" fmla="*/ 288471 h 396648"/>
              <a:gd name="connsiteX13" fmla="*/ 81132 w 504825"/>
              <a:gd name="connsiteY13" fmla="*/ 288471 h 396648"/>
              <a:gd name="connsiteX14" fmla="*/ 99162 w 504825"/>
              <a:gd name="connsiteY14" fmla="*/ 288471 h 396648"/>
              <a:gd name="connsiteX15" fmla="*/ 105500 w 504825"/>
              <a:gd name="connsiteY15" fmla="*/ 291148 h 396648"/>
              <a:gd name="connsiteX16" fmla="*/ 108176 w 504825"/>
              <a:gd name="connsiteY16" fmla="*/ 297486 h 396648"/>
              <a:gd name="connsiteX17" fmla="*/ 108176 w 504825"/>
              <a:gd name="connsiteY17" fmla="*/ 315516 h 396648"/>
              <a:gd name="connsiteX18" fmla="*/ 105500 w 504825"/>
              <a:gd name="connsiteY18" fmla="*/ 321854 h 396648"/>
              <a:gd name="connsiteX19" fmla="*/ 99162 w 504825"/>
              <a:gd name="connsiteY19" fmla="*/ 324530 h 396648"/>
              <a:gd name="connsiteX20" fmla="*/ 81132 w 504825"/>
              <a:gd name="connsiteY20" fmla="*/ 324530 h 396648"/>
              <a:gd name="connsiteX21" fmla="*/ 74793 w 504825"/>
              <a:gd name="connsiteY21" fmla="*/ 321854 h 396648"/>
              <a:gd name="connsiteX22" fmla="*/ 72117 w 504825"/>
              <a:gd name="connsiteY22" fmla="*/ 315516 h 396648"/>
              <a:gd name="connsiteX23" fmla="*/ 72117 w 504825"/>
              <a:gd name="connsiteY23" fmla="*/ 297486 h 396648"/>
              <a:gd name="connsiteX24" fmla="*/ 74793 w 504825"/>
              <a:gd name="connsiteY24" fmla="*/ 291148 h 396648"/>
              <a:gd name="connsiteX25" fmla="*/ 81132 w 504825"/>
              <a:gd name="connsiteY25" fmla="*/ 288471 h 396648"/>
              <a:gd name="connsiteX26" fmla="*/ 153249 w 504825"/>
              <a:gd name="connsiteY26" fmla="*/ 216354 h 396648"/>
              <a:gd name="connsiteX27" fmla="*/ 423692 w 504825"/>
              <a:gd name="connsiteY27" fmla="*/ 216354 h 396648"/>
              <a:gd name="connsiteX28" fmla="*/ 430029 w 504825"/>
              <a:gd name="connsiteY28" fmla="*/ 219030 h 396648"/>
              <a:gd name="connsiteX29" fmla="*/ 432706 w 504825"/>
              <a:gd name="connsiteY29" fmla="*/ 225368 h 396648"/>
              <a:gd name="connsiteX30" fmla="*/ 432706 w 504825"/>
              <a:gd name="connsiteY30" fmla="*/ 243398 h 396648"/>
              <a:gd name="connsiteX31" fmla="*/ 430029 w 504825"/>
              <a:gd name="connsiteY31" fmla="*/ 249736 h 396648"/>
              <a:gd name="connsiteX32" fmla="*/ 423692 w 504825"/>
              <a:gd name="connsiteY32" fmla="*/ 252412 h 396648"/>
              <a:gd name="connsiteX33" fmla="*/ 153249 w 504825"/>
              <a:gd name="connsiteY33" fmla="*/ 252412 h 396648"/>
              <a:gd name="connsiteX34" fmla="*/ 146911 w 504825"/>
              <a:gd name="connsiteY34" fmla="*/ 249736 h 396648"/>
              <a:gd name="connsiteX35" fmla="*/ 144234 w 504825"/>
              <a:gd name="connsiteY35" fmla="*/ 243398 h 396648"/>
              <a:gd name="connsiteX36" fmla="*/ 144234 w 504825"/>
              <a:gd name="connsiteY36" fmla="*/ 225368 h 396648"/>
              <a:gd name="connsiteX37" fmla="*/ 146911 w 504825"/>
              <a:gd name="connsiteY37" fmla="*/ 219030 h 396648"/>
              <a:gd name="connsiteX38" fmla="*/ 153249 w 504825"/>
              <a:gd name="connsiteY38" fmla="*/ 216354 h 396648"/>
              <a:gd name="connsiteX39" fmla="*/ 81132 w 504825"/>
              <a:gd name="connsiteY39" fmla="*/ 216354 h 396648"/>
              <a:gd name="connsiteX40" fmla="*/ 99162 w 504825"/>
              <a:gd name="connsiteY40" fmla="*/ 216354 h 396648"/>
              <a:gd name="connsiteX41" fmla="*/ 105500 w 504825"/>
              <a:gd name="connsiteY41" fmla="*/ 219030 h 396648"/>
              <a:gd name="connsiteX42" fmla="*/ 108176 w 504825"/>
              <a:gd name="connsiteY42" fmla="*/ 225368 h 396648"/>
              <a:gd name="connsiteX43" fmla="*/ 108176 w 504825"/>
              <a:gd name="connsiteY43" fmla="*/ 243398 h 396648"/>
              <a:gd name="connsiteX44" fmla="*/ 105500 w 504825"/>
              <a:gd name="connsiteY44" fmla="*/ 249736 h 396648"/>
              <a:gd name="connsiteX45" fmla="*/ 99162 w 504825"/>
              <a:gd name="connsiteY45" fmla="*/ 252412 h 396648"/>
              <a:gd name="connsiteX46" fmla="*/ 81132 w 504825"/>
              <a:gd name="connsiteY46" fmla="*/ 252412 h 396648"/>
              <a:gd name="connsiteX47" fmla="*/ 74793 w 504825"/>
              <a:gd name="connsiteY47" fmla="*/ 249736 h 396648"/>
              <a:gd name="connsiteX48" fmla="*/ 72117 w 504825"/>
              <a:gd name="connsiteY48" fmla="*/ 243398 h 396648"/>
              <a:gd name="connsiteX49" fmla="*/ 72117 w 504825"/>
              <a:gd name="connsiteY49" fmla="*/ 225368 h 396648"/>
              <a:gd name="connsiteX50" fmla="*/ 74793 w 504825"/>
              <a:gd name="connsiteY50" fmla="*/ 219030 h 396648"/>
              <a:gd name="connsiteX51" fmla="*/ 81132 w 504825"/>
              <a:gd name="connsiteY51" fmla="*/ 216354 h 396648"/>
              <a:gd name="connsiteX52" fmla="*/ 153249 w 504825"/>
              <a:gd name="connsiteY52" fmla="*/ 144236 h 396648"/>
              <a:gd name="connsiteX53" fmla="*/ 423692 w 504825"/>
              <a:gd name="connsiteY53" fmla="*/ 144236 h 396648"/>
              <a:gd name="connsiteX54" fmla="*/ 430029 w 504825"/>
              <a:gd name="connsiteY54" fmla="*/ 146912 h 396648"/>
              <a:gd name="connsiteX55" fmla="*/ 432706 w 504825"/>
              <a:gd name="connsiteY55" fmla="*/ 153250 h 396648"/>
              <a:gd name="connsiteX56" fmla="*/ 432706 w 504825"/>
              <a:gd name="connsiteY56" fmla="*/ 171280 h 396648"/>
              <a:gd name="connsiteX57" fmla="*/ 430029 w 504825"/>
              <a:gd name="connsiteY57" fmla="*/ 177618 h 396648"/>
              <a:gd name="connsiteX58" fmla="*/ 423692 w 504825"/>
              <a:gd name="connsiteY58" fmla="*/ 180295 h 396648"/>
              <a:gd name="connsiteX59" fmla="*/ 153249 w 504825"/>
              <a:gd name="connsiteY59" fmla="*/ 180295 h 396648"/>
              <a:gd name="connsiteX60" fmla="*/ 146911 w 504825"/>
              <a:gd name="connsiteY60" fmla="*/ 177618 h 396648"/>
              <a:gd name="connsiteX61" fmla="*/ 144234 w 504825"/>
              <a:gd name="connsiteY61" fmla="*/ 171280 h 396648"/>
              <a:gd name="connsiteX62" fmla="*/ 144234 w 504825"/>
              <a:gd name="connsiteY62" fmla="*/ 153250 h 396648"/>
              <a:gd name="connsiteX63" fmla="*/ 146911 w 504825"/>
              <a:gd name="connsiteY63" fmla="*/ 146912 h 396648"/>
              <a:gd name="connsiteX64" fmla="*/ 153249 w 504825"/>
              <a:gd name="connsiteY64" fmla="*/ 144236 h 396648"/>
              <a:gd name="connsiteX65" fmla="*/ 81132 w 504825"/>
              <a:gd name="connsiteY65" fmla="*/ 144236 h 396648"/>
              <a:gd name="connsiteX66" fmla="*/ 99162 w 504825"/>
              <a:gd name="connsiteY66" fmla="*/ 144236 h 396648"/>
              <a:gd name="connsiteX67" fmla="*/ 105500 w 504825"/>
              <a:gd name="connsiteY67" fmla="*/ 146912 h 396648"/>
              <a:gd name="connsiteX68" fmla="*/ 108176 w 504825"/>
              <a:gd name="connsiteY68" fmla="*/ 153250 h 396648"/>
              <a:gd name="connsiteX69" fmla="*/ 108176 w 504825"/>
              <a:gd name="connsiteY69" fmla="*/ 171280 h 396648"/>
              <a:gd name="connsiteX70" fmla="*/ 105500 w 504825"/>
              <a:gd name="connsiteY70" fmla="*/ 177618 h 396648"/>
              <a:gd name="connsiteX71" fmla="*/ 99162 w 504825"/>
              <a:gd name="connsiteY71" fmla="*/ 180295 h 396648"/>
              <a:gd name="connsiteX72" fmla="*/ 81132 w 504825"/>
              <a:gd name="connsiteY72" fmla="*/ 180295 h 396648"/>
              <a:gd name="connsiteX73" fmla="*/ 74793 w 504825"/>
              <a:gd name="connsiteY73" fmla="*/ 177618 h 396648"/>
              <a:gd name="connsiteX74" fmla="*/ 72117 w 504825"/>
              <a:gd name="connsiteY74" fmla="*/ 171280 h 396648"/>
              <a:gd name="connsiteX75" fmla="*/ 72117 w 504825"/>
              <a:gd name="connsiteY75" fmla="*/ 153250 h 396648"/>
              <a:gd name="connsiteX76" fmla="*/ 74793 w 504825"/>
              <a:gd name="connsiteY76" fmla="*/ 146912 h 396648"/>
              <a:gd name="connsiteX77" fmla="*/ 81132 w 504825"/>
              <a:gd name="connsiteY77" fmla="*/ 144236 h 396648"/>
              <a:gd name="connsiteX78" fmla="*/ 45073 w 504825"/>
              <a:gd name="connsiteY78" fmla="*/ 108177 h 396648"/>
              <a:gd name="connsiteX79" fmla="*/ 38735 w 504825"/>
              <a:gd name="connsiteY79" fmla="*/ 110853 h 396648"/>
              <a:gd name="connsiteX80" fmla="*/ 36059 w 504825"/>
              <a:gd name="connsiteY80" fmla="*/ 117191 h 396648"/>
              <a:gd name="connsiteX81" fmla="*/ 36059 w 504825"/>
              <a:gd name="connsiteY81" fmla="*/ 351575 h 396648"/>
              <a:gd name="connsiteX82" fmla="*/ 38735 w 504825"/>
              <a:gd name="connsiteY82" fmla="*/ 357913 h 396648"/>
              <a:gd name="connsiteX83" fmla="*/ 45073 w 504825"/>
              <a:gd name="connsiteY83" fmla="*/ 360589 h 396648"/>
              <a:gd name="connsiteX84" fmla="*/ 459751 w 504825"/>
              <a:gd name="connsiteY84" fmla="*/ 360589 h 396648"/>
              <a:gd name="connsiteX85" fmla="*/ 466090 w 504825"/>
              <a:gd name="connsiteY85" fmla="*/ 357913 h 396648"/>
              <a:gd name="connsiteX86" fmla="*/ 468765 w 504825"/>
              <a:gd name="connsiteY86" fmla="*/ 351575 h 396648"/>
              <a:gd name="connsiteX87" fmla="*/ 468765 w 504825"/>
              <a:gd name="connsiteY87" fmla="*/ 117191 h 396648"/>
              <a:gd name="connsiteX88" fmla="*/ 466090 w 504825"/>
              <a:gd name="connsiteY88" fmla="*/ 110853 h 396648"/>
              <a:gd name="connsiteX89" fmla="*/ 459751 w 504825"/>
              <a:gd name="connsiteY89" fmla="*/ 108177 h 396648"/>
              <a:gd name="connsiteX90" fmla="*/ 45073 w 504825"/>
              <a:gd name="connsiteY90" fmla="*/ 0 h 396648"/>
              <a:gd name="connsiteX91" fmla="*/ 459751 w 504825"/>
              <a:gd name="connsiteY91" fmla="*/ 0 h 396648"/>
              <a:gd name="connsiteX92" fmla="*/ 491584 w 504825"/>
              <a:gd name="connsiteY92" fmla="*/ 13240 h 396648"/>
              <a:gd name="connsiteX93" fmla="*/ 504825 w 504825"/>
              <a:gd name="connsiteY93" fmla="*/ 45074 h 396648"/>
              <a:gd name="connsiteX94" fmla="*/ 504825 w 504825"/>
              <a:gd name="connsiteY94" fmla="*/ 351575 h 396648"/>
              <a:gd name="connsiteX95" fmla="*/ 491584 w 504825"/>
              <a:gd name="connsiteY95" fmla="*/ 383408 h 396648"/>
              <a:gd name="connsiteX96" fmla="*/ 459751 w 504825"/>
              <a:gd name="connsiteY96" fmla="*/ 396648 h 396648"/>
              <a:gd name="connsiteX97" fmla="*/ 45073 w 504825"/>
              <a:gd name="connsiteY97" fmla="*/ 396648 h 396648"/>
              <a:gd name="connsiteX98" fmla="*/ 13240 w 504825"/>
              <a:gd name="connsiteY98" fmla="*/ 383408 h 396648"/>
              <a:gd name="connsiteX99" fmla="*/ 0 w 504825"/>
              <a:gd name="connsiteY99" fmla="*/ 351575 h 396648"/>
              <a:gd name="connsiteX100" fmla="*/ 0 w 504825"/>
              <a:gd name="connsiteY100" fmla="*/ 45074 h 396648"/>
              <a:gd name="connsiteX101" fmla="*/ 13240 w 504825"/>
              <a:gd name="connsiteY101" fmla="*/ 13240 h 396648"/>
              <a:gd name="connsiteX102" fmla="*/ 45073 w 504825"/>
              <a:gd name="connsiteY102" fmla="*/ 0 h 39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504825" h="396648">
                <a:moveTo>
                  <a:pt x="153249" y="288471"/>
                </a:moveTo>
                <a:lnTo>
                  <a:pt x="423692" y="288471"/>
                </a:lnTo>
                <a:cubicBezTo>
                  <a:pt x="426133" y="288471"/>
                  <a:pt x="428246" y="289363"/>
                  <a:pt x="430029" y="291148"/>
                </a:cubicBezTo>
                <a:cubicBezTo>
                  <a:pt x="431814" y="292932"/>
                  <a:pt x="432706" y="295045"/>
                  <a:pt x="432706" y="297486"/>
                </a:cubicBezTo>
                <a:lnTo>
                  <a:pt x="432706" y="315516"/>
                </a:lnTo>
                <a:cubicBezTo>
                  <a:pt x="432706" y="317957"/>
                  <a:pt x="431814" y="320070"/>
                  <a:pt x="430029" y="321854"/>
                </a:cubicBezTo>
                <a:cubicBezTo>
                  <a:pt x="428246" y="323638"/>
                  <a:pt x="426133" y="324530"/>
                  <a:pt x="423692" y="324530"/>
                </a:cubicBezTo>
                <a:lnTo>
                  <a:pt x="153249" y="324530"/>
                </a:lnTo>
                <a:cubicBezTo>
                  <a:pt x="150808" y="324530"/>
                  <a:pt x="148696" y="323638"/>
                  <a:pt x="146911" y="321854"/>
                </a:cubicBezTo>
                <a:cubicBezTo>
                  <a:pt x="145127" y="320070"/>
                  <a:pt x="144234" y="317957"/>
                  <a:pt x="144234" y="315516"/>
                </a:cubicBezTo>
                <a:lnTo>
                  <a:pt x="144234" y="297486"/>
                </a:lnTo>
                <a:cubicBezTo>
                  <a:pt x="144234" y="295045"/>
                  <a:pt x="145127" y="292932"/>
                  <a:pt x="146911" y="291148"/>
                </a:cubicBezTo>
                <a:cubicBezTo>
                  <a:pt x="148696" y="289363"/>
                  <a:pt x="150808" y="288471"/>
                  <a:pt x="153249" y="288471"/>
                </a:cubicBezTo>
                <a:close/>
                <a:moveTo>
                  <a:pt x="81132" y="288471"/>
                </a:moveTo>
                <a:lnTo>
                  <a:pt x="99162" y="288471"/>
                </a:lnTo>
                <a:cubicBezTo>
                  <a:pt x="101603" y="288471"/>
                  <a:pt x="103716" y="289363"/>
                  <a:pt x="105500" y="291148"/>
                </a:cubicBezTo>
                <a:cubicBezTo>
                  <a:pt x="107285" y="292932"/>
                  <a:pt x="108176" y="295045"/>
                  <a:pt x="108176" y="297486"/>
                </a:cubicBezTo>
                <a:lnTo>
                  <a:pt x="108176" y="315516"/>
                </a:lnTo>
                <a:cubicBezTo>
                  <a:pt x="108176" y="317957"/>
                  <a:pt x="107285" y="320070"/>
                  <a:pt x="105500" y="321854"/>
                </a:cubicBezTo>
                <a:cubicBezTo>
                  <a:pt x="103716" y="323638"/>
                  <a:pt x="101603" y="324530"/>
                  <a:pt x="99162" y="324530"/>
                </a:cubicBezTo>
                <a:lnTo>
                  <a:pt x="81132" y="324530"/>
                </a:lnTo>
                <a:cubicBezTo>
                  <a:pt x="78691" y="324530"/>
                  <a:pt x="76579" y="323638"/>
                  <a:pt x="74793" y="321854"/>
                </a:cubicBezTo>
                <a:cubicBezTo>
                  <a:pt x="73010" y="320070"/>
                  <a:pt x="72117" y="317957"/>
                  <a:pt x="72117" y="315516"/>
                </a:cubicBezTo>
                <a:lnTo>
                  <a:pt x="72117" y="297486"/>
                </a:lnTo>
                <a:cubicBezTo>
                  <a:pt x="72117" y="295045"/>
                  <a:pt x="73010" y="292932"/>
                  <a:pt x="74793" y="291148"/>
                </a:cubicBezTo>
                <a:cubicBezTo>
                  <a:pt x="76579" y="289363"/>
                  <a:pt x="78691" y="288471"/>
                  <a:pt x="81132" y="288471"/>
                </a:cubicBezTo>
                <a:close/>
                <a:moveTo>
                  <a:pt x="153249" y="216354"/>
                </a:moveTo>
                <a:lnTo>
                  <a:pt x="423692" y="216354"/>
                </a:lnTo>
                <a:cubicBezTo>
                  <a:pt x="426133" y="216354"/>
                  <a:pt x="428246" y="217246"/>
                  <a:pt x="430029" y="219030"/>
                </a:cubicBezTo>
                <a:cubicBezTo>
                  <a:pt x="431814" y="220814"/>
                  <a:pt x="432706" y="222927"/>
                  <a:pt x="432706" y="225368"/>
                </a:cubicBezTo>
                <a:lnTo>
                  <a:pt x="432706" y="243398"/>
                </a:lnTo>
                <a:cubicBezTo>
                  <a:pt x="432706" y="245839"/>
                  <a:pt x="431814" y="247952"/>
                  <a:pt x="430029" y="249736"/>
                </a:cubicBezTo>
                <a:cubicBezTo>
                  <a:pt x="428246" y="251520"/>
                  <a:pt x="426133" y="252412"/>
                  <a:pt x="423692" y="252412"/>
                </a:cubicBezTo>
                <a:lnTo>
                  <a:pt x="153249" y="252412"/>
                </a:lnTo>
                <a:cubicBezTo>
                  <a:pt x="150808" y="252412"/>
                  <a:pt x="148696" y="251520"/>
                  <a:pt x="146911" y="249736"/>
                </a:cubicBezTo>
                <a:cubicBezTo>
                  <a:pt x="145127" y="247952"/>
                  <a:pt x="144234" y="245839"/>
                  <a:pt x="144234" y="243398"/>
                </a:cubicBezTo>
                <a:lnTo>
                  <a:pt x="144234" y="225368"/>
                </a:lnTo>
                <a:cubicBezTo>
                  <a:pt x="144234" y="222927"/>
                  <a:pt x="145127" y="220814"/>
                  <a:pt x="146911" y="219030"/>
                </a:cubicBezTo>
                <a:cubicBezTo>
                  <a:pt x="148696" y="217246"/>
                  <a:pt x="150808" y="216354"/>
                  <a:pt x="153249" y="216354"/>
                </a:cubicBezTo>
                <a:close/>
                <a:moveTo>
                  <a:pt x="81132" y="216354"/>
                </a:moveTo>
                <a:lnTo>
                  <a:pt x="99162" y="216354"/>
                </a:lnTo>
                <a:cubicBezTo>
                  <a:pt x="101603" y="216354"/>
                  <a:pt x="103716" y="217246"/>
                  <a:pt x="105500" y="219030"/>
                </a:cubicBezTo>
                <a:cubicBezTo>
                  <a:pt x="107285" y="220814"/>
                  <a:pt x="108176" y="222927"/>
                  <a:pt x="108176" y="225368"/>
                </a:cubicBezTo>
                <a:lnTo>
                  <a:pt x="108176" y="243398"/>
                </a:lnTo>
                <a:cubicBezTo>
                  <a:pt x="108176" y="245839"/>
                  <a:pt x="107285" y="247952"/>
                  <a:pt x="105500" y="249736"/>
                </a:cubicBezTo>
                <a:cubicBezTo>
                  <a:pt x="103716" y="251520"/>
                  <a:pt x="101603" y="252412"/>
                  <a:pt x="99162" y="252412"/>
                </a:cubicBezTo>
                <a:lnTo>
                  <a:pt x="81132" y="252412"/>
                </a:lnTo>
                <a:cubicBezTo>
                  <a:pt x="78691" y="252412"/>
                  <a:pt x="76579" y="251520"/>
                  <a:pt x="74793" y="249736"/>
                </a:cubicBezTo>
                <a:cubicBezTo>
                  <a:pt x="73010" y="247952"/>
                  <a:pt x="72117" y="245839"/>
                  <a:pt x="72117" y="243398"/>
                </a:cubicBezTo>
                <a:lnTo>
                  <a:pt x="72117" y="225368"/>
                </a:lnTo>
                <a:cubicBezTo>
                  <a:pt x="72117" y="222927"/>
                  <a:pt x="73010" y="220814"/>
                  <a:pt x="74793" y="219030"/>
                </a:cubicBezTo>
                <a:cubicBezTo>
                  <a:pt x="76579" y="217246"/>
                  <a:pt x="78691" y="216354"/>
                  <a:pt x="81132" y="216354"/>
                </a:cubicBezTo>
                <a:close/>
                <a:moveTo>
                  <a:pt x="153249" y="144236"/>
                </a:moveTo>
                <a:lnTo>
                  <a:pt x="423692" y="144236"/>
                </a:lnTo>
                <a:cubicBezTo>
                  <a:pt x="426133" y="144236"/>
                  <a:pt x="428246" y="145128"/>
                  <a:pt x="430029" y="146912"/>
                </a:cubicBezTo>
                <a:cubicBezTo>
                  <a:pt x="431814" y="148696"/>
                  <a:pt x="432706" y="150809"/>
                  <a:pt x="432706" y="153250"/>
                </a:cubicBezTo>
                <a:lnTo>
                  <a:pt x="432706" y="171280"/>
                </a:lnTo>
                <a:cubicBezTo>
                  <a:pt x="432706" y="173721"/>
                  <a:pt x="431814" y="175834"/>
                  <a:pt x="430029" y="177618"/>
                </a:cubicBezTo>
                <a:cubicBezTo>
                  <a:pt x="428246" y="179403"/>
                  <a:pt x="426133" y="180295"/>
                  <a:pt x="423692" y="180295"/>
                </a:cubicBezTo>
                <a:lnTo>
                  <a:pt x="153249" y="180295"/>
                </a:lnTo>
                <a:cubicBezTo>
                  <a:pt x="150808" y="180295"/>
                  <a:pt x="148696" y="179403"/>
                  <a:pt x="146911" y="177618"/>
                </a:cubicBezTo>
                <a:cubicBezTo>
                  <a:pt x="145127" y="175834"/>
                  <a:pt x="144234" y="173721"/>
                  <a:pt x="144234" y="171280"/>
                </a:cubicBezTo>
                <a:lnTo>
                  <a:pt x="144234" y="153250"/>
                </a:lnTo>
                <a:cubicBezTo>
                  <a:pt x="144234" y="150809"/>
                  <a:pt x="145127" y="148696"/>
                  <a:pt x="146911" y="146912"/>
                </a:cubicBezTo>
                <a:cubicBezTo>
                  <a:pt x="148696" y="145128"/>
                  <a:pt x="150808" y="144236"/>
                  <a:pt x="153249" y="144236"/>
                </a:cubicBezTo>
                <a:close/>
                <a:moveTo>
                  <a:pt x="81132" y="144236"/>
                </a:moveTo>
                <a:lnTo>
                  <a:pt x="99162" y="144236"/>
                </a:lnTo>
                <a:cubicBezTo>
                  <a:pt x="101603" y="144236"/>
                  <a:pt x="103716" y="145128"/>
                  <a:pt x="105500" y="146912"/>
                </a:cubicBezTo>
                <a:cubicBezTo>
                  <a:pt x="107285" y="148696"/>
                  <a:pt x="108176" y="150809"/>
                  <a:pt x="108176" y="153250"/>
                </a:cubicBezTo>
                <a:lnTo>
                  <a:pt x="108176" y="171280"/>
                </a:lnTo>
                <a:cubicBezTo>
                  <a:pt x="108176" y="173721"/>
                  <a:pt x="107285" y="175834"/>
                  <a:pt x="105500" y="177618"/>
                </a:cubicBezTo>
                <a:cubicBezTo>
                  <a:pt x="103716" y="179403"/>
                  <a:pt x="101603" y="180295"/>
                  <a:pt x="99162" y="180295"/>
                </a:cubicBezTo>
                <a:lnTo>
                  <a:pt x="81132" y="180295"/>
                </a:lnTo>
                <a:cubicBezTo>
                  <a:pt x="78691" y="180295"/>
                  <a:pt x="76579" y="179403"/>
                  <a:pt x="74793" y="177618"/>
                </a:cubicBezTo>
                <a:cubicBezTo>
                  <a:pt x="73010" y="175834"/>
                  <a:pt x="72117" y="173721"/>
                  <a:pt x="72117" y="171280"/>
                </a:cubicBezTo>
                <a:lnTo>
                  <a:pt x="72117" y="153250"/>
                </a:lnTo>
                <a:cubicBezTo>
                  <a:pt x="72117" y="150809"/>
                  <a:pt x="73010" y="148696"/>
                  <a:pt x="74793" y="146912"/>
                </a:cubicBezTo>
                <a:cubicBezTo>
                  <a:pt x="76579" y="145128"/>
                  <a:pt x="78691" y="144236"/>
                  <a:pt x="81132" y="144236"/>
                </a:cubicBezTo>
                <a:close/>
                <a:moveTo>
                  <a:pt x="45073" y="108177"/>
                </a:moveTo>
                <a:cubicBezTo>
                  <a:pt x="42633" y="108177"/>
                  <a:pt x="40519" y="109069"/>
                  <a:pt x="38735" y="110853"/>
                </a:cubicBezTo>
                <a:cubicBezTo>
                  <a:pt x="36951" y="112637"/>
                  <a:pt x="36059" y="114750"/>
                  <a:pt x="36059" y="117191"/>
                </a:cubicBezTo>
                <a:lnTo>
                  <a:pt x="36059" y="351575"/>
                </a:lnTo>
                <a:cubicBezTo>
                  <a:pt x="36059" y="354016"/>
                  <a:pt x="36951" y="356129"/>
                  <a:pt x="38735" y="357913"/>
                </a:cubicBezTo>
                <a:cubicBezTo>
                  <a:pt x="40519" y="359697"/>
                  <a:pt x="42633" y="360589"/>
                  <a:pt x="45073" y="360589"/>
                </a:cubicBezTo>
                <a:lnTo>
                  <a:pt x="459751" y="360589"/>
                </a:lnTo>
                <a:cubicBezTo>
                  <a:pt x="462192" y="360589"/>
                  <a:pt x="464305" y="359697"/>
                  <a:pt x="466090" y="357913"/>
                </a:cubicBezTo>
                <a:cubicBezTo>
                  <a:pt x="467875" y="356129"/>
                  <a:pt x="468765" y="354016"/>
                  <a:pt x="468765" y="351575"/>
                </a:cubicBezTo>
                <a:lnTo>
                  <a:pt x="468765" y="117191"/>
                </a:lnTo>
                <a:cubicBezTo>
                  <a:pt x="468765" y="114750"/>
                  <a:pt x="467875" y="112637"/>
                  <a:pt x="466090" y="110853"/>
                </a:cubicBezTo>
                <a:cubicBezTo>
                  <a:pt x="464305" y="109069"/>
                  <a:pt x="462192" y="108177"/>
                  <a:pt x="459751" y="108177"/>
                </a:cubicBezTo>
                <a:close/>
                <a:moveTo>
                  <a:pt x="45073" y="0"/>
                </a:moveTo>
                <a:lnTo>
                  <a:pt x="459751" y="0"/>
                </a:lnTo>
                <a:cubicBezTo>
                  <a:pt x="472147" y="0"/>
                  <a:pt x="482758" y="4413"/>
                  <a:pt x="491584" y="13240"/>
                </a:cubicBezTo>
                <a:cubicBezTo>
                  <a:pt x="500412" y="22067"/>
                  <a:pt x="504825" y="32678"/>
                  <a:pt x="504825" y="45074"/>
                </a:cubicBezTo>
                <a:lnTo>
                  <a:pt x="504825" y="351575"/>
                </a:lnTo>
                <a:cubicBezTo>
                  <a:pt x="504825" y="363970"/>
                  <a:pt x="500412" y="374581"/>
                  <a:pt x="491584" y="383408"/>
                </a:cubicBezTo>
                <a:cubicBezTo>
                  <a:pt x="482758" y="392235"/>
                  <a:pt x="472147" y="396648"/>
                  <a:pt x="459751" y="396648"/>
                </a:cubicBezTo>
                <a:lnTo>
                  <a:pt x="45073" y="396648"/>
                </a:lnTo>
                <a:cubicBezTo>
                  <a:pt x="32678" y="396648"/>
                  <a:pt x="22068" y="392235"/>
                  <a:pt x="13240" y="383408"/>
                </a:cubicBezTo>
                <a:cubicBezTo>
                  <a:pt x="4413" y="374581"/>
                  <a:pt x="0" y="363970"/>
                  <a:pt x="0" y="351575"/>
                </a:cubicBezTo>
                <a:lnTo>
                  <a:pt x="0" y="45074"/>
                </a:lnTo>
                <a:cubicBezTo>
                  <a:pt x="0" y="32678"/>
                  <a:pt x="4413" y="22067"/>
                  <a:pt x="13240" y="13240"/>
                </a:cubicBezTo>
                <a:cubicBezTo>
                  <a:pt x="22068" y="4413"/>
                  <a:pt x="32678" y="0"/>
                  <a:pt x="4507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3232">
              <a:defRPr/>
            </a:pPr>
            <a:endParaRPr lang="en-US" sz="1013" dirty="0"/>
          </a:p>
        </p:txBody>
      </p:sp>
      <p:sp>
        <p:nvSpPr>
          <p:cNvPr id="32" name="Freeform 425"/>
          <p:cNvSpPr/>
          <p:nvPr/>
        </p:nvSpPr>
        <p:spPr>
          <a:xfrm>
            <a:off x="7075489" y="3689350"/>
            <a:ext cx="676275" cy="642938"/>
          </a:xfrm>
          <a:custGeom>
            <a:avLst/>
            <a:gdLst>
              <a:gd name="connsiteX0" fmla="*/ 169590 w 540885"/>
              <a:gd name="connsiteY0" fmla="*/ 270443 h 504826"/>
              <a:gd name="connsiteX1" fmla="*/ 181704 w 540885"/>
              <a:gd name="connsiteY1" fmla="*/ 276500 h 504826"/>
              <a:gd name="connsiteX2" fmla="*/ 202269 w 540885"/>
              <a:gd name="connsiteY2" fmla="*/ 290022 h 504826"/>
              <a:gd name="connsiteX3" fmla="*/ 232412 w 540885"/>
              <a:gd name="connsiteY3" fmla="*/ 303544 h 504826"/>
              <a:gd name="connsiteX4" fmla="*/ 270443 w 540885"/>
              <a:gd name="connsiteY4" fmla="*/ 309601 h 504826"/>
              <a:gd name="connsiteX5" fmla="*/ 308473 w 540885"/>
              <a:gd name="connsiteY5" fmla="*/ 303544 h 504826"/>
              <a:gd name="connsiteX6" fmla="*/ 338617 w 540885"/>
              <a:gd name="connsiteY6" fmla="*/ 290022 h 504826"/>
              <a:gd name="connsiteX7" fmla="*/ 359181 w 540885"/>
              <a:gd name="connsiteY7" fmla="*/ 276500 h 504826"/>
              <a:gd name="connsiteX8" fmla="*/ 371295 w 540885"/>
              <a:gd name="connsiteY8" fmla="*/ 270443 h 504826"/>
              <a:gd name="connsiteX9" fmla="*/ 402705 w 540885"/>
              <a:gd name="connsiteY9" fmla="*/ 276077 h 504826"/>
              <a:gd name="connsiteX10" fmla="*/ 426792 w 540885"/>
              <a:gd name="connsiteY10" fmla="*/ 291149 h 504826"/>
              <a:gd name="connsiteX11" fmla="*/ 444258 w 540885"/>
              <a:gd name="connsiteY11" fmla="*/ 313967 h 504826"/>
              <a:gd name="connsiteX12" fmla="*/ 456371 w 540885"/>
              <a:gd name="connsiteY12" fmla="*/ 341434 h 504826"/>
              <a:gd name="connsiteX13" fmla="*/ 463837 w 540885"/>
              <a:gd name="connsiteY13" fmla="*/ 372000 h 504826"/>
              <a:gd name="connsiteX14" fmla="*/ 467781 w 540885"/>
              <a:gd name="connsiteY14" fmla="*/ 402706 h 504826"/>
              <a:gd name="connsiteX15" fmla="*/ 468767 w 540885"/>
              <a:gd name="connsiteY15" fmla="*/ 431863 h 504826"/>
              <a:gd name="connsiteX16" fmla="*/ 448202 w 540885"/>
              <a:gd name="connsiteY16" fmla="*/ 485247 h 504826"/>
              <a:gd name="connsiteX17" fmla="*/ 393550 w 540885"/>
              <a:gd name="connsiteY17" fmla="*/ 504826 h 504826"/>
              <a:gd name="connsiteX18" fmla="*/ 147335 w 540885"/>
              <a:gd name="connsiteY18" fmla="*/ 504826 h 504826"/>
              <a:gd name="connsiteX19" fmla="*/ 92683 w 540885"/>
              <a:gd name="connsiteY19" fmla="*/ 485247 h 504826"/>
              <a:gd name="connsiteX20" fmla="*/ 72118 w 540885"/>
              <a:gd name="connsiteY20" fmla="*/ 431863 h 504826"/>
              <a:gd name="connsiteX21" fmla="*/ 73104 w 540885"/>
              <a:gd name="connsiteY21" fmla="*/ 402706 h 504826"/>
              <a:gd name="connsiteX22" fmla="*/ 77049 w 540885"/>
              <a:gd name="connsiteY22" fmla="*/ 372000 h 504826"/>
              <a:gd name="connsiteX23" fmla="*/ 84514 w 540885"/>
              <a:gd name="connsiteY23" fmla="*/ 341434 h 504826"/>
              <a:gd name="connsiteX24" fmla="*/ 96628 w 540885"/>
              <a:gd name="connsiteY24" fmla="*/ 313967 h 504826"/>
              <a:gd name="connsiteX25" fmla="*/ 114093 w 540885"/>
              <a:gd name="connsiteY25" fmla="*/ 291149 h 504826"/>
              <a:gd name="connsiteX26" fmla="*/ 138180 w 540885"/>
              <a:gd name="connsiteY26" fmla="*/ 276077 h 504826"/>
              <a:gd name="connsiteX27" fmla="*/ 169590 w 540885"/>
              <a:gd name="connsiteY27" fmla="*/ 270443 h 504826"/>
              <a:gd name="connsiteX28" fmla="*/ 505953 w 540885"/>
              <a:gd name="connsiteY28" fmla="*/ 144237 h 504826"/>
              <a:gd name="connsiteX29" fmla="*/ 540885 w 540885"/>
              <a:gd name="connsiteY29" fmla="*/ 243680 h 504826"/>
              <a:gd name="connsiteX30" fmla="*/ 525109 w 540885"/>
              <a:gd name="connsiteY30" fmla="*/ 277063 h 504826"/>
              <a:gd name="connsiteX31" fmla="*/ 486233 w 540885"/>
              <a:gd name="connsiteY31" fmla="*/ 288472 h 504826"/>
              <a:gd name="connsiteX32" fmla="*/ 448484 w 540885"/>
              <a:gd name="connsiteY32" fmla="*/ 288472 h 504826"/>
              <a:gd name="connsiteX33" fmla="*/ 373830 w 540885"/>
              <a:gd name="connsiteY33" fmla="*/ 252413 h 504826"/>
              <a:gd name="connsiteX34" fmla="*/ 396649 w 540885"/>
              <a:gd name="connsiteY34" fmla="*/ 180296 h 504826"/>
              <a:gd name="connsiteX35" fmla="*/ 395240 w 540885"/>
              <a:gd name="connsiteY35" fmla="*/ 161703 h 504826"/>
              <a:gd name="connsiteX36" fmla="*/ 432708 w 540885"/>
              <a:gd name="connsiteY36" fmla="*/ 168182 h 504826"/>
              <a:gd name="connsiteX37" fmla="*/ 466231 w 540885"/>
              <a:gd name="connsiteY37" fmla="*/ 162125 h 504826"/>
              <a:gd name="connsiteX38" fmla="*/ 493698 w 540885"/>
              <a:gd name="connsiteY38" fmla="*/ 150153 h 504826"/>
              <a:gd name="connsiteX39" fmla="*/ 505953 w 540885"/>
              <a:gd name="connsiteY39" fmla="*/ 144237 h 504826"/>
              <a:gd name="connsiteX40" fmla="*/ 34932 w 540885"/>
              <a:gd name="connsiteY40" fmla="*/ 144237 h 504826"/>
              <a:gd name="connsiteX41" fmla="*/ 47187 w 540885"/>
              <a:gd name="connsiteY41" fmla="*/ 150153 h 504826"/>
              <a:gd name="connsiteX42" fmla="*/ 74653 w 540885"/>
              <a:gd name="connsiteY42" fmla="*/ 162125 h 504826"/>
              <a:gd name="connsiteX43" fmla="*/ 108176 w 540885"/>
              <a:gd name="connsiteY43" fmla="*/ 168182 h 504826"/>
              <a:gd name="connsiteX44" fmla="*/ 145644 w 540885"/>
              <a:gd name="connsiteY44" fmla="*/ 161703 h 504826"/>
              <a:gd name="connsiteX45" fmla="*/ 144235 w 540885"/>
              <a:gd name="connsiteY45" fmla="*/ 180296 h 504826"/>
              <a:gd name="connsiteX46" fmla="*/ 167054 w 540885"/>
              <a:gd name="connsiteY46" fmla="*/ 252413 h 504826"/>
              <a:gd name="connsiteX47" fmla="*/ 92401 w 540885"/>
              <a:gd name="connsiteY47" fmla="*/ 288472 h 504826"/>
              <a:gd name="connsiteX48" fmla="*/ 54652 w 540885"/>
              <a:gd name="connsiteY48" fmla="*/ 288472 h 504826"/>
              <a:gd name="connsiteX49" fmla="*/ 15776 w 540885"/>
              <a:gd name="connsiteY49" fmla="*/ 277063 h 504826"/>
              <a:gd name="connsiteX50" fmla="*/ 0 w 540885"/>
              <a:gd name="connsiteY50" fmla="*/ 243680 h 504826"/>
              <a:gd name="connsiteX51" fmla="*/ 34932 w 540885"/>
              <a:gd name="connsiteY51" fmla="*/ 144237 h 504826"/>
              <a:gd name="connsiteX52" fmla="*/ 270442 w 540885"/>
              <a:gd name="connsiteY52" fmla="*/ 72119 h 504826"/>
              <a:gd name="connsiteX53" fmla="*/ 346926 w 540885"/>
              <a:gd name="connsiteY53" fmla="*/ 103811 h 504826"/>
              <a:gd name="connsiteX54" fmla="*/ 378619 w 540885"/>
              <a:gd name="connsiteY54" fmla="*/ 180296 h 504826"/>
              <a:gd name="connsiteX55" fmla="*/ 346926 w 540885"/>
              <a:gd name="connsiteY55" fmla="*/ 256780 h 504826"/>
              <a:gd name="connsiteX56" fmla="*/ 270442 w 540885"/>
              <a:gd name="connsiteY56" fmla="*/ 288472 h 504826"/>
              <a:gd name="connsiteX57" fmla="*/ 193957 w 540885"/>
              <a:gd name="connsiteY57" fmla="*/ 256780 h 504826"/>
              <a:gd name="connsiteX58" fmla="*/ 162265 w 540885"/>
              <a:gd name="connsiteY58" fmla="*/ 180296 h 504826"/>
              <a:gd name="connsiteX59" fmla="*/ 193957 w 540885"/>
              <a:gd name="connsiteY59" fmla="*/ 103811 h 504826"/>
              <a:gd name="connsiteX60" fmla="*/ 270442 w 540885"/>
              <a:gd name="connsiteY60" fmla="*/ 72119 h 504826"/>
              <a:gd name="connsiteX61" fmla="*/ 432707 w 540885"/>
              <a:gd name="connsiteY61" fmla="*/ 0 h 504826"/>
              <a:gd name="connsiteX62" fmla="*/ 483697 w 540885"/>
              <a:gd name="connsiteY62" fmla="*/ 21128 h 504826"/>
              <a:gd name="connsiteX63" fmla="*/ 504825 w 540885"/>
              <a:gd name="connsiteY63" fmla="*/ 72118 h 504826"/>
              <a:gd name="connsiteX64" fmla="*/ 483697 w 540885"/>
              <a:gd name="connsiteY64" fmla="*/ 123108 h 504826"/>
              <a:gd name="connsiteX65" fmla="*/ 432707 w 540885"/>
              <a:gd name="connsiteY65" fmla="*/ 144236 h 504826"/>
              <a:gd name="connsiteX66" fmla="*/ 381717 w 540885"/>
              <a:gd name="connsiteY66" fmla="*/ 123108 h 504826"/>
              <a:gd name="connsiteX67" fmla="*/ 360589 w 540885"/>
              <a:gd name="connsiteY67" fmla="*/ 72118 h 504826"/>
              <a:gd name="connsiteX68" fmla="*/ 381717 w 540885"/>
              <a:gd name="connsiteY68" fmla="*/ 21128 h 504826"/>
              <a:gd name="connsiteX69" fmla="*/ 432707 w 540885"/>
              <a:gd name="connsiteY69" fmla="*/ 0 h 504826"/>
              <a:gd name="connsiteX70" fmla="*/ 108176 w 540885"/>
              <a:gd name="connsiteY70" fmla="*/ 0 h 504826"/>
              <a:gd name="connsiteX71" fmla="*/ 159167 w 540885"/>
              <a:gd name="connsiteY71" fmla="*/ 21128 h 504826"/>
              <a:gd name="connsiteX72" fmla="*/ 180295 w 540885"/>
              <a:gd name="connsiteY72" fmla="*/ 72118 h 504826"/>
              <a:gd name="connsiteX73" fmla="*/ 159167 w 540885"/>
              <a:gd name="connsiteY73" fmla="*/ 123108 h 504826"/>
              <a:gd name="connsiteX74" fmla="*/ 108176 w 540885"/>
              <a:gd name="connsiteY74" fmla="*/ 144236 h 504826"/>
              <a:gd name="connsiteX75" fmla="*/ 57187 w 540885"/>
              <a:gd name="connsiteY75" fmla="*/ 123108 h 504826"/>
              <a:gd name="connsiteX76" fmla="*/ 36059 w 540885"/>
              <a:gd name="connsiteY76" fmla="*/ 72118 h 504826"/>
              <a:gd name="connsiteX77" fmla="*/ 57187 w 540885"/>
              <a:gd name="connsiteY77" fmla="*/ 21128 h 504826"/>
              <a:gd name="connsiteX78" fmla="*/ 108176 w 540885"/>
              <a:gd name="connsiteY78" fmla="*/ 0 h 504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40885" h="504826">
                <a:moveTo>
                  <a:pt x="169590" y="270443"/>
                </a:moveTo>
                <a:cubicBezTo>
                  <a:pt x="171469" y="270443"/>
                  <a:pt x="175506" y="272462"/>
                  <a:pt x="181704" y="276500"/>
                </a:cubicBezTo>
                <a:cubicBezTo>
                  <a:pt x="187902" y="280538"/>
                  <a:pt x="194757" y="285045"/>
                  <a:pt x="202269" y="290022"/>
                </a:cubicBezTo>
                <a:cubicBezTo>
                  <a:pt x="209781" y="294999"/>
                  <a:pt x="219829" y="299506"/>
                  <a:pt x="232412" y="303544"/>
                </a:cubicBezTo>
                <a:cubicBezTo>
                  <a:pt x="244995" y="307582"/>
                  <a:pt x="257673" y="309601"/>
                  <a:pt x="270443" y="309601"/>
                </a:cubicBezTo>
                <a:cubicBezTo>
                  <a:pt x="283214" y="309601"/>
                  <a:pt x="295891" y="307582"/>
                  <a:pt x="308473" y="303544"/>
                </a:cubicBezTo>
                <a:cubicBezTo>
                  <a:pt x="321057" y="299506"/>
                  <a:pt x="331105" y="294999"/>
                  <a:pt x="338617" y="290022"/>
                </a:cubicBezTo>
                <a:cubicBezTo>
                  <a:pt x="346129" y="285045"/>
                  <a:pt x="352983" y="280538"/>
                  <a:pt x="359181" y="276500"/>
                </a:cubicBezTo>
                <a:cubicBezTo>
                  <a:pt x="365379" y="272462"/>
                  <a:pt x="369418" y="270443"/>
                  <a:pt x="371295" y="270443"/>
                </a:cubicBezTo>
                <a:cubicBezTo>
                  <a:pt x="382751" y="270443"/>
                  <a:pt x="393222" y="272321"/>
                  <a:pt x="402705" y="276077"/>
                </a:cubicBezTo>
                <a:cubicBezTo>
                  <a:pt x="412191" y="279833"/>
                  <a:pt x="420218" y="284857"/>
                  <a:pt x="426792" y="291149"/>
                </a:cubicBezTo>
                <a:cubicBezTo>
                  <a:pt x="433365" y="297440"/>
                  <a:pt x="439187" y="305046"/>
                  <a:pt x="444258" y="313967"/>
                </a:cubicBezTo>
                <a:cubicBezTo>
                  <a:pt x="449329" y="322888"/>
                  <a:pt x="453367" y="332044"/>
                  <a:pt x="456371" y="341434"/>
                </a:cubicBezTo>
                <a:cubicBezTo>
                  <a:pt x="459376" y="350824"/>
                  <a:pt x="461865" y="361013"/>
                  <a:pt x="463837" y="372000"/>
                </a:cubicBezTo>
                <a:cubicBezTo>
                  <a:pt x="465809" y="382986"/>
                  <a:pt x="467124" y="393222"/>
                  <a:pt x="467781" y="402706"/>
                </a:cubicBezTo>
                <a:cubicBezTo>
                  <a:pt x="468438" y="412190"/>
                  <a:pt x="468767" y="421909"/>
                  <a:pt x="468767" y="431863"/>
                </a:cubicBezTo>
                <a:cubicBezTo>
                  <a:pt x="468767" y="454400"/>
                  <a:pt x="461912" y="472195"/>
                  <a:pt x="448202" y="485247"/>
                </a:cubicBezTo>
                <a:cubicBezTo>
                  <a:pt x="434492" y="498300"/>
                  <a:pt x="416275" y="504826"/>
                  <a:pt x="393550" y="504826"/>
                </a:cubicBezTo>
                <a:lnTo>
                  <a:pt x="147335" y="504826"/>
                </a:lnTo>
                <a:cubicBezTo>
                  <a:pt x="124611" y="504826"/>
                  <a:pt x="106393" y="498300"/>
                  <a:pt x="92683" y="485247"/>
                </a:cubicBezTo>
                <a:cubicBezTo>
                  <a:pt x="78974" y="472195"/>
                  <a:pt x="72118" y="454400"/>
                  <a:pt x="72118" y="431863"/>
                </a:cubicBezTo>
                <a:cubicBezTo>
                  <a:pt x="72118" y="421909"/>
                  <a:pt x="72447" y="412190"/>
                  <a:pt x="73104" y="402706"/>
                </a:cubicBezTo>
                <a:cubicBezTo>
                  <a:pt x="73761" y="393222"/>
                  <a:pt x="75077" y="382986"/>
                  <a:pt x="77049" y="372000"/>
                </a:cubicBezTo>
                <a:cubicBezTo>
                  <a:pt x="79021" y="361013"/>
                  <a:pt x="81510" y="350824"/>
                  <a:pt x="84514" y="341434"/>
                </a:cubicBezTo>
                <a:cubicBezTo>
                  <a:pt x="87519" y="332044"/>
                  <a:pt x="91556" y="322888"/>
                  <a:pt x="96628" y="313967"/>
                </a:cubicBezTo>
                <a:cubicBezTo>
                  <a:pt x="101698" y="305046"/>
                  <a:pt x="107521" y="297440"/>
                  <a:pt x="114093" y="291149"/>
                </a:cubicBezTo>
                <a:cubicBezTo>
                  <a:pt x="120667" y="284857"/>
                  <a:pt x="128696" y="279833"/>
                  <a:pt x="138180" y="276077"/>
                </a:cubicBezTo>
                <a:cubicBezTo>
                  <a:pt x="147664" y="272321"/>
                  <a:pt x="158135" y="270443"/>
                  <a:pt x="169590" y="270443"/>
                </a:cubicBezTo>
                <a:close/>
                <a:moveTo>
                  <a:pt x="505953" y="144237"/>
                </a:moveTo>
                <a:cubicBezTo>
                  <a:pt x="529241" y="144237"/>
                  <a:pt x="540885" y="177385"/>
                  <a:pt x="540885" y="243680"/>
                </a:cubicBezTo>
                <a:cubicBezTo>
                  <a:pt x="540885" y="258329"/>
                  <a:pt x="535626" y="269457"/>
                  <a:pt x="525109" y="277063"/>
                </a:cubicBezTo>
                <a:cubicBezTo>
                  <a:pt x="514592" y="284669"/>
                  <a:pt x="501634" y="288472"/>
                  <a:pt x="486233" y="288472"/>
                </a:cubicBezTo>
                <a:lnTo>
                  <a:pt x="448484" y="288472"/>
                </a:lnTo>
                <a:cubicBezTo>
                  <a:pt x="429140" y="265372"/>
                  <a:pt x="404256" y="253353"/>
                  <a:pt x="373830" y="252413"/>
                </a:cubicBezTo>
                <a:cubicBezTo>
                  <a:pt x="389043" y="230440"/>
                  <a:pt x="396649" y="206401"/>
                  <a:pt x="396649" y="180296"/>
                </a:cubicBezTo>
                <a:cubicBezTo>
                  <a:pt x="396649" y="174849"/>
                  <a:pt x="396179" y="168652"/>
                  <a:pt x="395240" y="161703"/>
                </a:cubicBezTo>
                <a:cubicBezTo>
                  <a:pt x="407636" y="166022"/>
                  <a:pt x="420125" y="168182"/>
                  <a:pt x="432708" y="168182"/>
                </a:cubicBezTo>
                <a:cubicBezTo>
                  <a:pt x="443789" y="168182"/>
                  <a:pt x="454964" y="166163"/>
                  <a:pt x="466231" y="162125"/>
                </a:cubicBezTo>
                <a:cubicBezTo>
                  <a:pt x="477500" y="158087"/>
                  <a:pt x="486655" y="154097"/>
                  <a:pt x="493698" y="150153"/>
                </a:cubicBezTo>
                <a:cubicBezTo>
                  <a:pt x="500742" y="146209"/>
                  <a:pt x="504826" y="144237"/>
                  <a:pt x="505953" y="144237"/>
                </a:cubicBezTo>
                <a:close/>
                <a:moveTo>
                  <a:pt x="34932" y="144237"/>
                </a:moveTo>
                <a:cubicBezTo>
                  <a:pt x="36059" y="144237"/>
                  <a:pt x="40144" y="146209"/>
                  <a:pt x="47187" y="150153"/>
                </a:cubicBezTo>
                <a:cubicBezTo>
                  <a:pt x="54229" y="154097"/>
                  <a:pt x="63384" y="158087"/>
                  <a:pt x="74653" y="162125"/>
                </a:cubicBezTo>
                <a:cubicBezTo>
                  <a:pt x="85921" y="166163"/>
                  <a:pt x="97096" y="168182"/>
                  <a:pt x="108176" y="168182"/>
                </a:cubicBezTo>
                <a:cubicBezTo>
                  <a:pt x="120760" y="168182"/>
                  <a:pt x="133249" y="166022"/>
                  <a:pt x="145644" y="161703"/>
                </a:cubicBezTo>
                <a:cubicBezTo>
                  <a:pt x="144705" y="168652"/>
                  <a:pt x="144235" y="174849"/>
                  <a:pt x="144235" y="180296"/>
                </a:cubicBezTo>
                <a:cubicBezTo>
                  <a:pt x="144235" y="206401"/>
                  <a:pt x="151841" y="230440"/>
                  <a:pt x="167054" y="252413"/>
                </a:cubicBezTo>
                <a:cubicBezTo>
                  <a:pt x="136630" y="253353"/>
                  <a:pt x="111745" y="265372"/>
                  <a:pt x="92401" y="288472"/>
                </a:cubicBezTo>
                <a:lnTo>
                  <a:pt x="54652" y="288472"/>
                </a:lnTo>
                <a:cubicBezTo>
                  <a:pt x="39251" y="288472"/>
                  <a:pt x="26293" y="284669"/>
                  <a:pt x="15776" y="277063"/>
                </a:cubicBezTo>
                <a:cubicBezTo>
                  <a:pt x="5259" y="269457"/>
                  <a:pt x="0" y="258329"/>
                  <a:pt x="0" y="243680"/>
                </a:cubicBezTo>
                <a:cubicBezTo>
                  <a:pt x="0" y="177385"/>
                  <a:pt x="11644" y="144237"/>
                  <a:pt x="34932" y="144237"/>
                </a:cubicBezTo>
                <a:close/>
                <a:moveTo>
                  <a:pt x="270442" y="72119"/>
                </a:moveTo>
                <a:cubicBezTo>
                  <a:pt x="300303" y="72119"/>
                  <a:pt x="325799" y="82683"/>
                  <a:pt x="346926" y="103811"/>
                </a:cubicBezTo>
                <a:cubicBezTo>
                  <a:pt x="368054" y="124940"/>
                  <a:pt x="378619" y="150434"/>
                  <a:pt x="378619" y="180296"/>
                </a:cubicBezTo>
                <a:cubicBezTo>
                  <a:pt x="378619" y="210157"/>
                  <a:pt x="368054" y="235652"/>
                  <a:pt x="346926" y="256780"/>
                </a:cubicBezTo>
                <a:cubicBezTo>
                  <a:pt x="325799" y="277908"/>
                  <a:pt x="300303" y="288472"/>
                  <a:pt x="270442" y="288472"/>
                </a:cubicBezTo>
                <a:cubicBezTo>
                  <a:pt x="240580" y="288472"/>
                  <a:pt x="215085" y="277908"/>
                  <a:pt x="193957" y="256780"/>
                </a:cubicBezTo>
                <a:cubicBezTo>
                  <a:pt x="172829" y="235652"/>
                  <a:pt x="162265" y="210157"/>
                  <a:pt x="162265" y="180296"/>
                </a:cubicBezTo>
                <a:cubicBezTo>
                  <a:pt x="162265" y="150434"/>
                  <a:pt x="172829" y="124940"/>
                  <a:pt x="193957" y="103811"/>
                </a:cubicBezTo>
                <a:cubicBezTo>
                  <a:pt x="215085" y="82683"/>
                  <a:pt x="240580" y="72119"/>
                  <a:pt x="270442" y="72119"/>
                </a:cubicBezTo>
                <a:close/>
                <a:moveTo>
                  <a:pt x="432707" y="0"/>
                </a:moveTo>
                <a:cubicBezTo>
                  <a:pt x="452615" y="0"/>
                  <a:pt x="469611" y="7043"/>
                  <a:pt x="483697" y="21128"/>
                </a:cubicBezTo>
                <a:cubicBezTo>
                  <a:pt x="497783" y="35214"/>
                  <a:pt x="504825" y="52210"/>
                  <a:pt x="504825" y="72118"/>
                </a:cubicBezTo>
                <a:cubicBezTo>
                  <a:pt x="504825" y="92025"/>
                  <a:pt x="497783" y="109022"/>
                  <a:pt x="483697" y="123108"/>
                </a:cubicBezTo>
                <a:cubicBezTo>
                  <a:pt x="469611" y="137193"/>
                  <a:pt x="452615" y="144236"/>
                  <a:pt x="432707" y="144236"/>
                </a:cubicBezTo>
                <a:cubicBezTo>
                  <a:pt x="412800" y="144236"/>
                  <a:pt x="395803" y="137193"/>
                  <a:pt x="381717" y="123108"/>
                </a:cubicBezTo>
                <a:cubicBezTo>
                  <a:pt x="367632" y="109022"/>
                  <a:pt x="360589" y="92025"/>
                  <a:pt x="360589" y="72118"/>
                </a:cubicBezTo>
                <a:cubicBezTo>
                  <a:pt x="360589" y="52210"/>
                  <a:pt x="367632" y="35214"/>
                  <a:pt x="381717" y="21128"/>
                </a:cubicBezTo>
                <a:cubicBezTo>
                  <a:pt x="395803" y="7043"/>
                  <a:pt x="412800" y="0"/>
                  <a:pt x="432707" y="0"/>
                </a:cubicBezTo>
                <a:close/>
                <a:moveTo>
                  <a:pt x="108176" y="0"/>
                </a:moveTo>
                <a:cubicBezTo>
                  <a:pt x="128085" y="0"/>
                  <a:pt x="145080" y="7043"/>
                  <a:pt x="159167" y="21128"/>
                </a:cubicBezTo>
                <a:cubicBezTo>
                  <a:pt x="173252" y="35214"/>
                  <a:pt x="180295" y="52210"/>
                  <a:pt x="180295" y="72118"/>
                </a:cubicBezTo>
                <a:cubicBezTo>
                  <a:pt x="180295" y="92025"/>
                  <a:pt x="173252" y="109022"/>
                  <a:pt x="159167" y="123108"/>
                </a:cubicBezTo>
                <a:cubicBezTo>
                  <a:pt x="145080" y="137193"/>
                  <a:pt x="128085" y="144236"/>
                  <a:pt x="108176" y="144236"/>
                </a:cubicBezTo>
                <a:cubicBezTo>
                  <a:pt x="88270" y="144236"/>
                  <a:pt x="71272" y="137193"/>
                  <a:pt x="57187" y="123108"/>
                </a:cubicBezTo>
                <a:cubicBezTo>
                  <a:pt x="43102" y="109022"/>
                  <a:pt x="36059" y="92025"/>
                  <a:pt x="36059" y="72118"/>
                </a:cubicBezTo>
                <a:cubicBezTo>
                  <a:pt x="36059" y="52210"/>
                  <a:pt x="43102" y="35214"/>
                  <a:pt x="57187" y="21128"/>
                </a:cubicBezTo>
                <a:cubicBezTo>
                  <a:pt x="71272" y="7043"/>
                  <a:pt x="88270" y="0"/>
                  <a:pt x="1081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3232">
              <a:defRPr/>
            </a:pPr>
            <a:endParaRPr lang="en-US" sz="1350" dirty="0"/>
          </a:p>
        </p:txBody>
      </p:sp>
      <p:sp>
        <p:nvSpPr>
          <p:cNvPr id="33" name="Freeform 308"/>
          <p:cNvSpPr/>
          <p:nvPr/>
        </p:nvSpPr>
        <p:spPr>
          <a:xfrm>
            <a:off x="5626101" y="4999038"/>
            <a:ext cx="1014413" cy="893762"/>
          </a:xfrm>
          <a:custGeom>
            <a:avLst/>
            <a:gdLst>
              <a:gd name="connsiteX0" fmla="*/ 432708 w 540885"/>
              <a:gd name="connsiteY0" fmla="*/ 356081 h 496091"/>
              <a:gd name="connsiteX1" fmla="*/ 407355 w 540885"/>
              <a:gd name="connsiteY1" fmla="*/ 366786 h 496091"/>
              <a:gd name="connsiteX2" fmla="*/ 396649 w 540885"/>
              <a:gd name="connsiteY2" fmla="*/ 392140 h 496091"/>
              <a:gd name="connsiteX3" fmla="*/ 407213 w 540885"/>
              <a:gd name="connsiteY3" fmla="*/ 417635 h 496091"/>
              <a:gd name="connsiteX4" fmla="*/ 432708 w 540885"/>
              <a:gd name="connsiteY4" fmla="*/ 428199 h 496091"/>
              <a:gd name="connsiteX5" fmla="*/ 458203 w 540885"/>
              <a:gd name="connsiteY5" fmla="*/ 417635 h 496091"/>
              <a:gd name="connsiteX6" fmla="*/ 468767 w 540885"/>
              <a:gd name="connsiteY6" fmla="*/ 392140 h 496091"/>
              <a:gd name="connsiteX7" fmla="*/ 458063 w 540885"/>
              <a:gd name="connsiteY7" fmla="*/ 366786 h 496091"/>
              <a:gd name="connsiteX8" fmla="*/ 432708 w 540885"/>
              <a:gd name="connsiteY8" fmla="*/ 356081 h 496091"/>
              <a:gd name="connsiteX9" fmla="*/ 396649 w 540885"/>
              <a:gd name="connsiteY9" fmla="*/ 288471 h 496091"/>
              <a:gd name="connsiteX10" fmla="*/ 409608 w 540885"/>
              <a:gd name="connsiteY10" fmla="*/ 301570 h 496091"/>
              <a:gd name="connsiteX11" fmla="*/ 424257 w 540885"/>
              <a:gd name="connsiteY11" fmla="*/ 320586 h 496091"/>
              <a:gd name="connsiteX12" fmla="*/ 432708 w 540885"/>
              <a:gd name="connsiteY12" fmla="*/ 320023 h 496091"/>
              <a:gd name="connsiteX13" fmla="*/ 441160 w 540885"/>
              <a:gd name="connsiteY13" fmla="*/ 320586 h 496091"/>
              <a:gd name="connsiteX14" fmla="*/ 467077 w 540885"/>
              <a:gd name="connsiteY14" fmla="*/ 289034 h 496091"/>
              <a:gd name="connsiteX15" fmla="*/ 468767 w 540885"/>
              <a:gd name="connsiteY15" fmla="*/ 288471 h 496091"/>
              <a:gd name="connsiteX16" fmla="*/ 503699 w 540885"/>
              <a:gd name="connsiteY16" fmla="*/ 308190 h 496091"/>
              <a:gd name="connsiteX17" fmla="*/ 504826 w 540885"/>
              <a:gd name="connsiteY17" fmla="*/ 310163 h 496091"/>
              <a:gd name="connsiteX18" fmla="*/ 490459 w 540885"/>
              <a:gd name="connsiteY18" fmla="*/ 349039 h 496091"/>
              <a:gd name="connsiteX19" fmla="*/ 498910 w 540885"/>
              <a:gd name="connsiteY19" fmla="*/ 363688 h 496091"/>
              <a:gd name="connsiteX20" fmla="*/ 540885 w 540885"/>
              <a:gd name="connsiteY20" fmla="*/ 372421 h 496091"/>
              <a:gd name="connsiteX21" fmla="*/ 540885 w 540885"/>
              <a:gd name="connsiteY21" fmla="*/ 411860 h 496091"/>
              <a:gd name="connsiteX22" fmla="*/ 498910 w 540885"/>
              <a:gd name="connsiteY22" fmla="*/ 420593 h 496091"/>
              <a:gd name="connsiteX23" fmla="*/ 490459 w 540885"/>
              <a:gd name="connsiteY23" fmla="*/ 435242 h 496091"/>
              <a:gd name="connsiteX24" fmla="*/ 504826 w 540885"/>
              <a:gd name="connsiteY24" fmla="*/ 474118 h 496091"/>
              <a:gd name="connsiteX25" fmla="*/ 503699 w 540885"/>
              <a:gd name="connsiteY25" fmla="*/ 476090 h 496091"/>
              <a:gd name="connsiteX26" fmla="*/ 468767 w 540885"/>
              <a:gd name="connsiteY26" fmla="*/ 496091 h 496091"/>
              <a:gd name="connsiteX27" fmla="*/ 455809 w 540885"/>
              <a:gd name="connsiteY27" fmla="*/ 482851 h 496091"/>
              <a:gd name="connsiteX28" fmla="*/ 441160 w 540885"/>
              <a:gd name="connsiteY28" fmla="*/ 463695 h 496091"/>
              <a:gd name="connsiteX29" fmla="*/ 432708 w 540885"/>
              <a:gd name="connsiteY29" fmla="*/ 464258 h 496091"/>
              <a:gd name="connsiteX30" fmla="*/ 424257 w 540885"/>
              <a:gd name="connsiteY30" fmla="*/ 463695 h 496091"/>
              <a:gd name="connsiteX31" fmla="*/ 409608 w 540885"/>
              <a:gd name="connsiteY31" fmla="*/ 482851 h 496091"/>
              <a:gd name="connsiteX32" fmla="*/ 396649 w 540885"/>
              <a:gd name="connsiteY32" fmla="*/ 496091 h 496091"/>
              <a:gd name="connsiteX33" fmla="*/ 361717 w 540885"/>
              <a:gd name="connsiteY33" fmla="*/ 476090 h 496091"/>
              <a:gd name="connsiteX34" fmla="*/ 360591 w 540885"/>
              <a:gd name="connsiteY34" fmla="*/ 474118 h 496091"/>
              <a:gd name="connsiteX35" fmla="*/ 374958 w 540885"/>
              <a:gd name="connsiteY35" fmla="*/ 435242 h 496091"/>
              <a:gd name="connsiteX36" fmla="*/ 366507 w 540885"/>
              <a:gd name="connsiteY36" fmla="*/ 420593 h 496091"/>
              <a:gd name="connsiteX37" fmla="*/ 324532 w 540885"/>
              <a:gd name="connsiteY37" fmla="*/ 411860 h 496091"/>
              <a:gd name="connsiteX38" fmla="*/ 324532 w 540885"/>
              <a:gd name="connsiteY38" fmla="*/ 372421 h 496091"/>
              <a:gd name="connsiteX39" fmla="*/ 366507 w 540885"/>
              <a:gd name="connsiteY39" fmla="*/ 363688 h 496091"/>
              <a:gd name="connsiteX40" fmla="*/ 374958 w 540885"/>
              <a:gd name="connsiteY40" fmla="*/ 349039 h 496091"/>
              <a:gd name="connsiteX41" fmla="*/ 360591 w 540885"/>
              <a:gd name="connsiteY41" fmla="*/ 310163 h 496091"/>
              <a:gd name="connsiteX42" fmla="*/ 361717 w 540885"/>
              <a:gd name="connsiteY42" fmla="*/ 308190 h 496091"/>
              <a:gd name="connsiteX43" fmla="*/ 371577 w 540885"/>
              <a:gd name="connsiteY43" fmla="*/ 302557 h 496091"/>
              <a:gd name="connsiteX44" fmla="*/ 388198 w 540885"/>
              <a:gd name="connsiteY44" fmla="*/ 292978 h 496091"/>
              <a:gd name="connsiteX45" fmla="*/ 396649 w 540885"/>
              <a:gd name="connsiteY45" fmla="*/ 288471 h 496091"/>
              <a:gd name="connsiteX46" fmla="*/ 180295 w 540885"/>
              <a:gd name="connsiteY46" fmla="*/ 175788 h 496091"/>
              <a:gd name="connsiteX47" fmla="*/ 129305 w 540885"/>
              <a:gd name="connsiteY47" fmla="*/ 196916 h 496091"/>
              <a:gd name="connsiteX48" fmla="*/ 108177 w 540885"/>
              <a:gd name="connsiteY48" fmla="*/ 247906 h 496091"/>
              <a:gd name="connsiteX49" fmla="*/ 129305 w 540885"/>
              <a:gd name="connsiteY49" fmla="*/ 298895 h 496091"/>
              <a:gd name="connsiteX50" fmla="*/ 180295 w 540885"/>
              <a:gd name="connsiteY50" fmla="*/ 320024 h 496091"/>
              <a:gd name="connsiteX51" fmla="*/ 231285 w 540885"/>
              <a:gd name="connsiteY51" fmla="*/ 298895 h 496091"/>
              <a:gd name="connsiteX52" fmla="*/ 252413 w 540885"/>
              <a:gd name="connsiteY52" fmla="*/ 247906 h 496091"/>
              <a:gd name="connsiteX53" fmla="*/ 231285 w 540885"/>
              <a:gd name="connsiteY53" fmla="*/ 196916 h 496091"/>
              <a:gd name="connsiteX54" fmla="*/ 180295 w 540885"/>
              <a:gd name="connsiteY54" fmla="*/ 175788 h 496091"/>
              <a:gd name="connsiteX55" fmla="*/ 432708 w 540885"/>
              <a:gd name="connsiteY55" fmla="*/ 67611 h 496091"/>
              <a:gd name="connsiteX56" fmla="*/ 407355 w 540885"/>
              <a:gd name="connsiteY56" fmla="*/ 78316 h 496091"/>
              <a:gd name="connsiteX57" fmla="*/ 396649 w 540885"/>
              <a:gd name="connsiteY57" fmla="*/ 103670 h 496091"/>
              <a:gd name="connsiteX58" fmla="*/ 407213 w 540885"/>
              <a:gd name="connsiteY58" fmla="*/ 129165 h 496091"/>
              <a:gd name="connsiteX59" fmla="*/ 432708 w 540885"/>
              <a:gd name="connsiteY59" fmla="*/ 139729 h 496091"/>
              <a:gd name="connsiteX60" fmla="*/ 458203 w 540885"/>
              <a:gd name="connsiteY60" fmla="*/ 129165 h 496091"/>
              <a:gd name="connsiteX61" fmla="*/ 468767 w 540885"/>
              <a:gd name="connsiteY61" fmla="*/ 103670 h 496091"/>
              <a:gd name="connsiteX62" fmla="*/ 458063 w 540885"/>
              <a:gd name="connsiteY62" fmla="*/ 78316 h 496091"/>
              <a:gd name="connsiteX63" fmla="*/ 432708 w 540885"/>
              <a:gd name="connsiteY63" fmla="*/ 67611 h 496091"/>
              <a:gd name="connsiteX64" fmla="*/ 154096 w 540885"/>
              <a:gd name="connsiteY64" fmla="*/ 67611 h 496091"/>
              <a:gd name="connsiteX65" fmla="*/ 206494 w 540885"/>
              <a:gd name="connsiteY65" fmla="*/ 67611 h 496091"/>
              <a:gd name="connsiteX66" fmla="*/ 212128 w 540885"/>
              <a:gd name="connsiteY66" fmla="*/ 69724 h 496091"/>
              <a:gd name="connsiteX67" fmla="*/ 214945 w 540885"/>
              <a:gd name="connsiteY67" fmla="*/ 74654 h 496091"/>
              <a:gd name="connsiteX68" fmla="*/ 221425 w 540885"/>
              <a:gd name="connsiteY68" fmla="*/ 117755 h 496091"/>
              <a:gd name="connsiteX69" fmla="*/ 242553 w 540885"/>
              <a:gd name="connsiteY69" fmla="*/ 126488 h 496091"/>
              <a:gd name="connsiteX70" fmla="*/ 275795 w 540885"/>
              <a:gd name="connsiteY70" fmla="*/ 101416 h 496091"/>
              <a:gd name="connsiteX71" fmla="*/ 281429 w 540885"/>
              <a:gd name="connsiteY71" fmla="*/ 99444 h 496091"/>
              <a:gd name="connsiteX72" fmla="*/ 287345 w 540885"/>
              <a:gd name="connsiteY72" fmla="*/ 101698 h 496091"/>
              <a:gd name="connsiteX73" fmla="*/ 327911 w 540885"/>
              <a:gd name="connsiteY73" fmla="*/ 146772 h 496091"/>
              <a:gd name="connsiteX74" fmla="*/ 325939 w 540885"/>
              <a:gd name="connsiteY74" fmla="*/ 152124 h 496091"/>
              <a:gd name="connsiteX75" fmla="*/ 314108 w 540885"/>
              <a:gd name="connsiteY75" fmla="*/ 167337 h 496091"/>
              <a:gd name="connsiteX76" fmla="*/ 301430 w 540885"/>
              <a:gd name="connsiteY76" fmla="*/ 184239 h 496091"/>
              <a:gd name="connsiteX77" fmla="*/ 311008 w 540885"/>
              <a:gd name="connsiteY77" fmla="*/ 207339 h 496091"/>
              <a:gd name="connsiteX78" fmla="*/ 353828 w 540885"/>
              <a:gd name="connsiteY78" fmla="*/ 213819 h 496091"/>
              <a:gd name="connsiteX79" fmla="*/ 358618 w 540885"/>
              <a:gd name="connsiteY79" fmla="*/ 216777 h 496091"/>
              <a:gd name="connsiteX80" fmla="*/ 360590 w 540885"/>
              <a:gd name="connsiteY80" fmla="*/ 222270 h 496091"/>
              <a:gd name="connsiteX81" fmla="*/ 360590 w 540885"/>
              <a:gd name="connsiteY81" fmla="*/ 274386 h 496091"/>
              <a:gd name="connsiteX82" fmla="*/ 358618 w 540885"/>
              <a:gd name="connsiteY82" fmla="*/ 279880 h 496091"/>
              <a:gd name="connsiteX83" fmla="*/ 354110 w 540885"/>
              <a:gd name="connsiteY83" fmla="*/ 282838 h 496091"/>
              <a:gd name="connsiteX84" fmla="*/ 310445 w 540885"/>
              <a:gd name="connsiteY84" fmla="*/ 289599 h 496091"/>
              <a:gd name="connsiteX85" fmla="*/ 301430 w 540885"/>
              <a:gd name="connsiteY85" fmla="*/ 311009 h 496091"/>
              <a:gd name="connsiteX86" fmla="*/ 326784 w 540885"/>
              <a:gd name="connsiteY86" fmla="*/ 343405 h 496091"/>
              <a:gd name="connsiteX87" fmla="*/ 328756 w 540885"/>
              <a:gd name="connsiteY87" fmla="*/ 349040 h 496091"/>
              <a:gd name="connsiteX88" fmla="*/ 326784 w 540885"/>
              <a:gd name="connsiteY88" fmla="*/ 354392 h 496091"/>
              <a:gd name="connsiteX89" fmla="*/ 303543 w 540885"/>
              <a:gd name="connsiteY89" fmla="*/ 379605 h 496091"/>
              <a:gd name="connsiteX90" fmla="*/ 281429 w 540885"/>
              <a:gd name="connsiteY90" fmla="*/ 396367 h 496091"/>
              <a:gd name="connsiteX91" fmla="*/ 275513 w 540885"/>
              <a:gd name="connsiteY91" fmla="*/ 394395 h 496091"/>
              <a:gd name="connsiteX92" fmla="*/ 243117 w 540885"/>
              <a:gd name="connsiteY92" fmla="*/ 369041 h 496091"/>
              <a:gd name="connsiteX93" fmla="*/ 221425 w 540885"/>
              <a:gd name="connsiteY93" fmla="*/ 377774 h 496091"/>
              <a:gd name="connsiteX94" fmla="*/ 214945 w 540885"/>
              <a:gd name="connsiteY94" fmla="*/ 421439 h 496091"/>
              <a:gd name="connsiteX95" fmla="*/ 206494 w 540885"/>
              <a:gd name="connsiteY95" fmla="*/ 428200 h 496091"/>
              <a:gd name="connsiteX96" fmla="*/ 154096 w 540885"/>
              <a:gd name="connsiteY96" fmla="*/ 428200 h 496091"/>
              <a:gd name="connsiteX97" fmla="*/ 148462 w 540885"/>
              <a:gd name="connsiteY97" fmla="*/ 426087 h 496091"/>
              <a:gd name="connsiteX98" fmla="*/ 145645 w 540885"/>
              <a:gd name="connsiteY98" fmla="*/ 421158 h 496091"/>
              <a:gd name="connsiteX99" fmla="*/ 139165 w 540885"/>
              <a:gd name="connsiteY99" fmla="*/ 378056 h 496091"/>
              <a:gd name="connsiteX100" fmla="*/ 118037 w 540885"/>
              <a:gd name="connsiteY100" fmla="*/ 369323 h 496091"/>
              <a:gd name="connsiteX101" fmla="*/ 84795 w 540885"/>
              <a:gd name="connsiteY101" fmla="*/ 394395 h 496091"/>
              <a:gd name="connsiteX102" fmla="*/ 79161 w 540885"/>
              <a:gd name="connsiteY102" fmla="*/ 396367 h 496091"/>
              <a:gd name="connsiteX103" fmla="*/ 73245 w 540885"/>
              <a:gd name="connsiteY103" fmla="*/ 394113 h 496091"/>
              <a:gd name="connsiteX104" fmla="*/ 32679 w 540885"/>
              <a:gd name="connsiteY104" fmla="*/ 349040 h 496091"/>
              <a:gd name="connsiteX105" fmla="*/ 34651 w 540885"/>
              <a:gd name="connsiteY105" fmla="*/ 343687 h 496091"/>
              <a:gd name="connsiteX106" fmla="*/ 46201 w 540885"/>
              <a:gd name="connsiteY106" fmla="*/ 328756 h 496091"/>
              <a:gd name="connsiteX107" fmla="*/ 59441 w 540885"/>
              <a:gd name="connsiteY107" fmla="*/ 311572 h 496091"/>
              <a:gd name="connsiteX108" fmla="*/ 49581 w 540885"/>
              <a:gd name="connsiteY108" fmla="*/ 288472 h 496091"/>
              <a:gd name="connsiteX109" fmla="*/ 6761 w 540885"/>
              <a:gd name="connsiteY109" fmla="*/ 281711 h 496091"/>
              <a:gd name="connsiteX110" fmla="*/ 1972 w 540885"/>
              <a:gd name="connsiteY110" fmla="*/ 279034 h 496091"/>
              <a:gd name="connsiteX111" fmla="*/ 0 w 540885"/>
              <a:gd name="connsiteY111" fmla="*/ 273541 h 496091"/>
              <a:gd name="connsiteX112" fmla="*/ 0 w 540885"/>
              <a:gd name="connsiteY112" fmla="*/ 221425 h 496091"/>
              <a:gd name="connsiteX113" fmla="*/ 1972 w 540885"/>
              <a:gd name="connsiteY113" fmla="*/ 215932 h 496091"/>
              <a:gd name="connsiteX114" fmla="*/ 6480 w 540885"/>
              <a:gd name="connsiteY114" fmla="*/ 212973 h 496091"/>
              <a:gd name="connsiteX115" fmla="*/ 50145 w 540885"/>
              <a:gd name="connsiteY115" fmla="*/ 206213 h 496091"/>
              <a:gd name="connsiteX116" fmla="*/ 59159 w 540885"/>
              <a:gd name="connsiteY116" fmla="*/ 184802 h 496091"/>
              <a:gd name="connsiteX117" fmla="*/ 33806 w 540885"/>
              <a:gd name="connsiteY117" fmla="*/ 152406 h 496091"/>
              <a:gd name="connsiteX118" fmla="*/ 31834 w 540885"/>
              <a:gd name="connsiteY118" fmla="*/ 146772 h 496091"/>
              <a:gd name="connsiteX119" fmla="*/ 33806 w 540885"/>
              <a:gd name="connsiteY119" fmla="*/ 141137 h 496091"/>
              <a:gd name="connsiteX120" fmla="*/ 56906 w 540885"/>
              <a:gd name="connsiteY120" fmla="*/ 116065 h 496091"/>
              <a:gd name="connsiteX121" fmla="*/ 79161 w 540885"/>
              <a:gd name="connsiteY121" fmla="*/ 99444 h 496091"/>
              <a:gd name="connsiteX122" fmla="*/ 85077 w 540885"/>
              <a:gd name="connsiteY122" fmla="*/ 101416 h 496091"/>
              <a:gd name="connsiteX123" fmla="*/ 117474 w 540885"/>
              <a:gd name="connsiteY123" fmla="*/ 126770 h 496091"/>
              <a:gd name="connsiteX124" fmla="*/ 139165 w 540885"/>
              <a:gd name="connsiteY124" fmla="*/ 117755 h 496091"/>
              <a:gd name="connsiteX125" fmla="*/ 145645 w 540885"/>
              <a:gd name="connsiteY125" fmla="*/ 74372 h 496091"/>
              <a:gd name="connsiteX126" fmla="*/ 154096 w 540885"/>
              <a:gd name="connsiteY126" fmla="*/ 67611 h 496091"/>
              <a:gd name="connsiteX127" fmla="*/ 396649 w 540885"/>
              <a:gd name="connsiteY127" fmla="*/ 0 h 496091"/>
              <a:gd name="connsiteX128" fmla="*/ 409608 w 540885"/>
              <a:gd name="connsiteY128" fmla="*/ 13100 h 496091"/>
              <a:gd name="connsiteX129" fmla="*/ 424257 w 540885"/>
              <a:gd name="connsiteY129" fmla="*/ 32116 h 496091"/>
              <a:gd name="connsiteX130" fmla="*/ 432708 w 540885"/>
              <a:gd name="connsiteY130" fmla="*/ 31552 h 496091"/>
              <a:gd name="connsiteX131" fmla="*/ 441160 w 540885"/>
              <a:gd name="connsiteY131" fmla="*/ 32116 h 496091"/>
              <a:gd name="connsiteX132" fmla="*/ 467077 w 540885"/>
              <a:gd name="connsiteY132" fmla="*/ 564 h 496091"/>
              <a:gd name="connsiteX133" fmla="*/ 468767 w 540885"/>
              <a:gd name="connsiteY133" fmla="*/ 0 h 496091"/>
              <a:gd name="connsiteX134" fmla="*/ 503699 w 540885"/>
              <a:gd name="connsiteY134" fmla="*/ 19720 h 496091"/>
              <a:gd name="connsiteX135" fmla="*/ 504826 w 540885"/>
              <a:gd name="connsiteY135" fmla="*/ 21692 h 496091"/>
              <a:gd name="connsiteX136" fmla="*/ 490459 w 540885"/>
              <a:gd name="connsiteY136" fmla="*/ 60568 h 496091"/>
              <a:gd name="connsiteX137" fmla="*/ 498910 w 540885"/>
              <a:gd name="connsiteY137" fmla="*/ 75217 h 496091"/>
              <a:gd name="connsiteX138" fmla="*/ 540885 w 540885"/>
              <a:gd name="connsiteY138" fmla="*/ 83950 h 496091"/>
              <a:gd name="connsiteX139" fmla="*/ 540885 w 540885"/>
              <a:gd name="connsiteY139" fmla="*/ 123390 h 496091"/>
              <a:gd name="connsiteX140" fmla="*/ 498910 w 540885"/>
              <a:gd name="connsiteY140" fmla="*/ 132123 h 496091"/>
              <a:gd name="connsiteX141" fmla="*/ 490459 w 540885"/>
              <a:gd name="connsiteY141" fmla="*/ 146772 h 496091"/>
              <a:gd name="connsiteX142" fmla="*/ 504826 w 540885"/>
              <a:gd name="connsiteY142" fmla="*/ 185648 h 496091"/>
              <a:gd name="connsiteX143" fmla="*/ 503699 w 540885"/>
              <a:gd name="connsiteY143" fmla="*/ 187619 h 496091"/>
              <a:gd name="connsiteX144" fmla="*/ 468767 w 540885"/>
              <a:gd name="connsiteY144" fmla="*/ 207621 h 496091"/>
              <a:gd name="connsiteX145" fmla="*/ 455809 w 540885"/>
              <a:gd name="connsiteY145" fmla="*/ 194381 h 496091"/>
              <a:gd name="connsiteX146" fmla="*/ 441160 w 540885"/>
              <a:gd name="connsiteY146" fmla="*/ 175224 h 496091"/>
              <a:gd name="connsiteX147" fmla="*/ 432708 w 540885"/>
              <a:gd name="connsiteY147" fmla="*/ 175788 h 496091"/>
              <a:gd name="connsiteX148" fmla="*/ 424257 w 540885"/>
              <a:gd name="connsiteY148" fmla="*/ 175224 h 496091"/>
              <a:gd name="connsiteX149" fmla="*/ 409608 w 540885"/>
              <a:gd name="connsiteY149" fmla="*/ 194381 h 496091"/>
              <a:gd name="connsiteX150" fmla="*/ 396649 w 540885"/>
              <a:gd name="connsiteY150" fmla="*/ 207621 h 496091"/>
              <a:gd name="connsiteX151" fmla="*/ 361717 w 540885"/>
              <a:gd name="connsiteY151" fmla="*/ 187619 h 496091"/>
              <a:gd name="connsiteX152" fmla="*/ 360591 w 540885"/>
              <a:gd name="connsiteY152" fmla="*/ 185648 h 496091"/>
              <a:gd name="connsiteX153" fmla="*/ 374958 w 540885"/>
              <a:gd name="connsiteY153" fmla="*/ 146772 h 496091"/>
              <a:gd name="connsiteX154" fmla="*/ 366507 w 540885"/>
              <a:gd name="connsiteY154" fmla="*/ 132123 h 496091"/>
              <a:gd name="connsiteX155" fmla="*/ 324532 w 540885"/>
              <a:gd name="connsiteY155" fmla="*/ 123390 h 496091"/>
              <a:gd name="connsiteX156" fmla="*/ 324532 w 540885"/>
              <a:gd name="connsiteY156" fmla="*/ 83950 h 496091"/>
              <a:gd name="connsiteX157" fmla="*/ 366507 w 540885"/>
              <a:gd name="connsiteY157" fmla="*/ 75217 h 496091"/>
              <a:gd name="connsiteX158" fmla="*/ 374958 w 540885"/>
              <a:gd name="connsiteY158" fmla="*/ 60568 h 496091"/>
              <a:gd name="connsiteX159" fmla="*/ 360591 w 540885"/>
              <a:gd name="connsiteY159" fmla="*/ 21692 h 496091"/>
              <a:gd name="connsiteX160" fmla="*/ 361717 w 540885"/>
              <a:gd name="connsiteY160" fmla="*/ 19720 h 496091"/>
              <a:gd name="connsiteX161" fmla="*/ 371577 w 540885"/>
              <a:gd name="connsiteY161" fmla="*/ 14086 h 496091"/>
              <a:gd name="connsiteX162" fmla="*/ 388198 w 540885"/>
              <a:gd name="connsiteY162" fmla="*/ 4508 h 496091"/>
              <a:gd name="connsiteX163" fmla="*/ 396649 w 540885"/>
              <a:gd name="connsiteY163" fmla="*/ 0 h 496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</a:cxnLst>
            <a:rect l="l" t="t" r="r" b="b"/>
            <a:pathLst>
              <a:path w="540885" h="496091">
                <a:moveTo>
                  <a:pt x="432708" y="356081"/>
                </a:moveTo>
                <a:cubicBezTo>
                  <a:pt x="422942" y="356081"/>
                  <a:pt x="414491" y="359650"/>
                  <a:pt x="407355" y="366786"/>
                </a:cubicBezTo>
                <a:cubicBezTo>
                  <a:pt x="400218" y="373923"/>
                  <a:pt x="396649" y="382375"/>
                  <a:pt x="396649" y="392140"/>
                </a:cubicBezTo>
                <a:cubicBezTo>
                  <a:pt x="396649" y="402094"/>
                  <a:pt x="400171" y="410592"/>
                  <a:pt x="407213" y="417635"/>
                </a:cubicBezTo>
                <a:cubicBezTo>
                  <a:pt x="414257" y="424678"/>
                  <a:pt x="422754" y="428199"/>
                  <a:pt x="432708" y="428199"/>
                </a:cubicBezTo>
                <a:cubicBezTo>
                  <a:pt x="442662" y="428199"/>
                  <a:pt x="451161" y="424678"/>
                  <a:pt x="458203" y="417635"/>
                </a:cubicBezTo>
                <a:cubicBezTo>
                  <a:pt x="465246" y="410592"/>
                  <a:pt x="468767" y="402094"/>
                  <a:pt x="468767" y="392140"/>
                </a:cubicBezTo>
                <a:cubicBezTo>
                  <a:pt x="468767" y="382375"/>
                  <a:pt x="465199" y="373923"/>
                  <a:pt x="458063" y="366786"/>
                </a:cubicBezTo>
                <a:cubicBezTo>
                  <a:pt x="450925" y="359650"/>
                  <a:pt x="442474" y="356081"/>
                  <a:pt x="432708" y="356081"/>
                </a:cubicBezTo>
                <a:close/>
                <a:moveTo>
                  <a:pt x="396649" y="288471"/>
                </a:moveTo>
                <a:cubicBezTo>
                  <a:pt x="398152" y="288471"/>
                  <a:pt x="402471" y="292838"/>
                  <a:pt x="409608" y="301570"/>
                </a:cubicBezTo>
                <a:cubicBezTo>
                  <a:pt x="416744" y="310303"/>
                  <a:pt x="421628" y="316642"/>
                  <a:pt x="424257" y="320586"/>
                </a:cubicBezTo>
                <a:cubicBezTo>
                  <a:pt x="428013" y="320210"/>
                  <a:pt x="430830" y="320023"/>
                  <a:pt x="432708" y="320023"/>
                </a:cubicBezTo>
                <a:cubicBezTo>
                  <a:pt x="434586" y="320023"/>
                  <a:pt x="437403" y="320210"/>
                  <a:pt x="441160" y="320586"/>
                </a:cubicBezTo>
                <a:cubicBezTo>
                  <a:pt x="450738" y="307251"/>
                  <a:pt x="459377" y="296734"/>
                  <a:pt x="467077" y="289034"/>
                </a:cubicBezTo>
                <a:lnTo>
                  <a:pt x="468767" y="288471"/>
                </a:lnTo>
                <a:cubicBezTo>
                  <a:pt x="469518" y="288471"/>
                  <a:pt x="481162" y="295044"/>
                  <a:pt x="503699" y="308190"/>
                </a:cubicBezTo>
                <a:cubicBezTo>
                  <a:pt x="504450" y="308754"/>
                  <a:pt x="504826" y="309412"/>
                  <a:pt x="504826" y="310163"/>
                </a:cubicBezTo>
                <a:cubicBezTo>
                  <a:pt x="504826" y="314858"/>
                  <a:pt x="500037" y="327816"/>
                  <a:pt x="490459" y="349039"/>
                </a:cubicBezTo>
                <a:cubicBezTo>
                  <a:pt x="493651" y="353358"/>
                  <a:pt x="496468" y="358241"/>
                  <a:pt x="498910" y="363688"/>
                </a:cubicBezTo>
                <a:cubicBezTo>
                  <a:pt x="526893" y="366505"/>
                  <a:pt x="540885" y="369416"/>
                  <a:pt x="540885" y="372421"/>
                </a:cubicBezTo>
                <a:lnTo>
                  <a:pt x="540885" y="411860"/>
                </a:lnTo>
                <a:cubicBezTo>
                  <a:pt x="540885" y="414865"/>
                  <a:pt x="526893" y="417776"/>
                  <a:pt x="498910" y="420593"/>
                </a:cubicBezTo>
                <a:cubicBezTo>
                  <a:pt x="496657" y="425664"/>
                  <a:pt x="493839" y="430547"/>
                  <a:pt x="490459" y="435242"/>
                </a:cubicBezTo>
                <a:cubicBezTo>
                  <a:pt x="500037" y="456464"/>
                  <a:pt x="504826" y="469423"/>
                  <a:pt x="504826" y="474118"/>
                </a:cubicBezTo>
                <a:cubicBezTo>
                  <a:pt x="504826" y="474869"/>
                  <a:pt x="504450" y="475527"/>
                  <a:pt x="503699" y="476090"/>
                </a:cubicBezTo>
                <a:cubicBezTo>
                  <a:pt x="480787" y="489424"/>
                  <a:pt x="469143" y="496091"/>
                  <a:pt x="468767" y="496091"/>
                </a:cubicBezTo>
                <a:cubicBezTo>
                  <a:pt x="467265" y="496091"/>
                  <a:pt x="462945" y="491678"/>
                  <a:pt x="455809" y="482851"/>
                </a:cubicBezTo>
                <a:cubicBezTo>
                  <a:pt x="448672" y="474024"/>
                  <a:pt x="443788" y="467639"/>
                  <a:pt x="441160" y="463695"/>
                </a:cubicBezTo>
                <a:cubicBezTo>
                  <a:pt x="437403" y="464070"/>
                  <a:pt x="434586" y="464258"/>
                  <a:pt x="432708" y="464258"/>
                </a:cubicBezTo>
                <a:cubicBezTo>
                  <a:pt x="430830" y="464258"/>
                  <a:pt x="428013" y="464070"/>
                  <a:pt x="424257" y="463695"/>
                </a:cubicBezTo>
                <a:cubicBezTo>
                  <a:pt x="421628" y="467639"/>
                  <a:pt x="416744" y="474024"/>
                  <a:pt x="409608" y="482851"/>
                </a:cubicBezTo>
                <a:cubicBezTo>
                  <a:pt x="402471" y="491678"/>
                  <a:pt x="398152" y="496091"/>
                  <a:pt x="396649" y="496091"/>
                </a:cubicBezTo>
                <a:cubicBezTo>
                  <a:pt x="396274" y="496091"/>
                  <a:pt x="384629" y="489424"/>
                  <a:pt x="361717" y="476090"/>
                </a:cubicBezTo>
                <a:cubicBezTo>
                  <a:pt x="360966" y="475527"/>
                  <a:pt x="360591" y="474869"/>
                  <a:pt x="360591" y="474118"/>
                </a:cubicBezTo>
                <a:cubicBezTo>
                  <a:pt x="360591" y="469423"/>
                  <a:pt x="365380" y="456464"/>
                  <a:pt x="374958" y="435242"/>
                </a:cubicBezTo>
                <a:cubicBezTo>
                  <a:pt x="371577" y="430547"/>
                  <a:pt x="368760" y="425664"/>
                  <a:pt x="366507" y="420593"/>
                </a:cubicBezTo>
                <a:cubicBezTo>
                  <a:pt x="338523" y="417776"/>
                  <a:pt x="324532" y="414865"/>
                  <a:pt x="324532" y="411860"/>
                </a:cubicBezTo>
                <a:lnTo>
                  <a:pt x="324532" y="372421"/>
                </a:lnTo>
                <a:cubicBezTo>
                  <a:pt x="324532" y="369416"/>
                  <a:pt x="338523" y="366505"/>
                  <a:pt x="366507" y="363688"/>
                </a:cubicBezTo>
                <a:cubicBezTo>
                  <a:pt x="368948" y="358241"/>
                  <a:pt x="371765" y="353358"/>
                  <a:pt x="374958" y="349039"/>
                </a:cubicBezTo>
                <a:cubicBezTo>
                  <a:pt x="365380" y="327816"/>
                  <a:pt x="360591" y="314858"/>
                  <a:pt x="360591" y="310163"/>
                </a:cubicBezTo>
                <a:cubicBezTo>
                  <a:pt x="360591" y="309412"/>
                  <a:pt x="360966" y="308754"/>
                  <a:pt x="361717" y="308190"/>
                </a:cubicBezTo>
                <a:cubicBezTo>
                  <a:pt x="362468" y="307815"/>
                  <a:pt x="365755" y="305937"/>
                  <a:pt x="371577" y="302557"/>
                </a:cubicBezTo>
                <a:cubicBezTo>
                  <a:pt x="377399" y="299176"/>
                  <a:pt x="382939" y="295983"/>
                  <a:pt x="388198" y="292978"/>
                </a:cubicBezTo>
                <a:cubicBezTo>
                  <a:pt x="393457" y="289974"/>
                  <a:pt x="396274" y="288471"/>
                  <a:pt x="396649" y="288471"/>
                </a:cubicBezTo>
                <a:close/>
                <a:moveTo>
                  <a:pt x="180295" y="175788"/>
                </a:moveTo>
                <a:cubicBezTo>
                  <a:pt x="160387" y="175788"/>
                  <a:pt x="143391" y="182830"/>
                  <a:pt x="129305" y="196916"/>
                </a:cubicBezTo>
                <a:cubicBezTo>
                  <a:pt x="115220" y="211002"/>
                  <a:pt x="108177" y="227998"/>
                  <a:pt x="108177" y="247906"/>
                </a:cubicBezTo>
                <a:cubicBezTo>
                  <a:pt x="108177" y="267813"/>
                  <a:pt x="115220" y="284810"/>
                  <a:pt x="129305" y="298895"/>
                </a:cubicBezTo>
                <a:cubicBezTo>
                  <a:pt x="143391" y="312981"/>
                  <a:pt x="160387" y="320024"/>
                  <a:pt x="180295" y="320024"/>
                </a:cubicBezTo>
                <a:cubicBezTo>
                  <a:pt x="200202" y="320024"/>
                  <a:pt x="217199" y="312981"/>
                  <a:pt x="231285" y="298895"/>
                </a:cubicBezTo>
                <a:cubicBezTo>
                  <a:pt x="245370" y="284810"/>
                  <a:pt x="252413" y="267813"/>
                  <a:pt x="252413" y="247906"/>
                </a:cubicBezTo>
                <a:cubicBezTo>
                  <a:pt x="252413" y="227998"/>
                  <a:pt x="245370" y="211002"/>
                  <a:pt x="231285" y="196916"/>
                </a:cubicBezTo>
                <a:cubicBezTo>
                  <a:pt x="217199" y="182830"/>
                  <a:pt x="200202" y="175788"/>
                  <a:pt x="180295" y="175788"/>
                </a:cubicBezTo>
                <a:close/>
                <a:moveTo>
                  <a:pt x="432708" y="67611"/>
                </a:moveTo>
                <a:cubicBezTo>
                  <a:pt x="422942" y="67611"/>
                  <a:pt x="414491" y="71179"/>
                  <a:pt x="407355" y="78316"/>
                </a:cubicBezTo>
                <a:cubicBezTo>
                  <a:pt x="400218" y="85453"/>
                  <a:pt x="396649" y="93904"/>
                  <a:pt x="396649" y="103670"/>
                </a:cubicBezTo>
                <a:cubicBezTo>
                  <a:pt x="396649" y="113624"/>
                  <a:pt x="400171" y="122122"/>
                  <a:pt x="407213" y="129165"/>
                </a:cubicBezTo>
                <a:cubicBezTo>
                  <a:pt x="414257" y="136207"/>
                  <a:pt x="422754" y="139729"/>
                  <a:pt x="432708" y="139729"/>
                </a:cubicBezTo>
                <a:cubicBezTo>
                  <a:pt x="442662" y="139729"/>
                  <a:pt x="451161" y="136207"/>
                  <a:pt x="458203" y="129165"/>
                </a:cubicBezTo>
                <a:cubicBezTo>
                  <a:pt x="465246" y="122122"/>
                  <a:pt x="468767" y="113624"/>
                  <a:pt x="468767" y="103670"/>
                </a:cubicBezTo>
                <a:cubicBezTo>
                  <a:pt x="468767" y="93904"/>
                  <a:pt x="465199" y="85453"/>
                  <a:pt x="458063" y="78316"/>
                </a:cubicBezTo>
                <a:cubicBezTo>
                  <a:pt x="450925" y="71179"/>
                  <a:pt x="442474" y="67611"/>
                  <a:pt x="432708" y="67611"/>
                </a:cubicBezTo>
                <a:close/>
                <a:moveTo>
                  <a:pt x="154096" y="67611"/>
                </a:moveTo>
                <a:lnTo>
                  <a:pt x="206494" y="67611"/>
                </a:lnTo>
                <a:cubicBezTo>
                  <a:pt x="208559" y="67611"/>
                  <a:pt x="210438" y="68315"/>
                  <a:pt x="212128" y="69724"/>
                </a:cubicBezTo>
                <a:cubicBezTo>
                  <a:pt x="213818" y="71132"/>
                  <a:pt x="214757" y="72775"/>
                  <a:pt x="214945" y="74654"/>
                </a:cubicBezTo>
                <a:lnTo>
                  <a:pt x="221425" y="117755"/>
                </a:lnTo>
                <a:cubicBezTo>
                  <a:pt x="227810" y="119633"/>
                  <a:pt x="234853" y="122545"/>
                  <a:pt x="242553" y="126488"/>
                </a:cubicBezTo>
                <a:lnTo>
                  <a:pt x="275795" y="101416"/>
                </a:lnTo>
                <a:cubicBezTo>
                  <a:pt x="277297" y="100102"/>
                  <a:pt x="279175" y="99444"/>
                  <a:pt x="281429" y="99444"/>
                </a:cubicBezTo>
                <a:cubicBezTo>
                  <a:pt x="283494" y="99444"/>
                  <a:pt x="285466" y="100195"/>
                  <a:pt x="287345" y="101698"/>
                </a:cubicBezTo>
                <a:cubicBezTo>
                  <a:pt x="314389" y="126676"/>
                  <a:pt x="327911" y="141701"/>
                  <a:pt x="327911" y="146772"/>
                </a:cubicBezTo>
                <a:cubicBezTo>
                  <a:pt x="327911" y="148462"/>
                  <a:pt x="327254" y="150246"/>
                  <a:pt x="325939" y="152124"/>
                </a:cubicBezTo>
                <a:cubicBezTo>
                  <a:pt x="323685" y="155129"/>
                  <a:pt x="319742" y="160200"/>
                  <a:pt x="314108" y="167337"/>
                </a:cubicBezTo>
                <a:cubicBezTo>
                  <a:pt x="308473" y="174473"/>
                  <a:pt x="304248" y="180107"/>
                  <a:pt x="301430" y="184239"/>
                </a:cubicBezTo>
                <a:cubicBezTo>
                  <a:pt x="305749" y="193254"/>
                  <a:pt x="308942" y="200954"/>
                  <a:pt x="311008" y="207339"/>
                </a:cubicBezTo>
                <a:lnTo>
                  <a:pt x="353828" y="213819"/>
                </a:lnTo>
                <a:cubicBezTo>
                  <a:pt x="355706" y="214194"/>
                  <a:pt x="357303" y="215180"/>
                  <a:pt x="358618" y="216777"/>
                </a:cubicBezTo>
                <a:cubicBezTo>
                  <a:pt x="359932" y="218373"/>
                  <a:pt x="360590" y="220204"/>
                  <a:pt x="360590" y="222270"/>
                </a:cubicBezTo>
                <a:lnTo>
                  <a:pt x="360590" y="274386"/>
                </a:lnTo>
                <a:cubicBezTo>
                  <a:pt x="360590" y="276265"/>
                  <a:pt x="359932" y="278095"/>
                  <a:pt x="358618" y="279880"/>
                </a:cubicBezTo>
                <a:cubicBezTo>
                  <a:pt x="357303" y="281664"/>
                  <a:pt x="355800" y="282650"/>
                  <a:pt x="354110" y="282838"/>
                </a:cubicBezTo>
                <a:lnTo>
                  <a:pt x="310445" y="289599"/>
                </a:lnTo>
                <a:cubicBezTo>
                  <a:pt x="308379" y="296172"/>
                  <a:pt x="305374" y="303309"/>
                  <a:pt x="301430" y="311009"/>
                </a:cubicBezTo>
                <a:cubicBezTo>
                  <a:pt x="307816" y="320024"/>
                  <a:pt x="316267" y="330822"/>
                  <a:pt x="326784" y="343405"/>
                </a:cubicBezTo>
                <a:cubicBezTo>
                  <a:pt x="328099" y="345283"/>
                  <a:pt x="328756" y="347161"/>
                  <a:pt x="328756" y="349040"/>
                </a:cubicBezTo>
                <a:cubicBezTo>
                  <a:pt x="328756" y="351293"/>
                  <a:pt x="328099" y="353077"/>
                  <a:pt x="326784" y="354392"/>
                </a:cubicBezTo>
                <a:cubicBezTo>
                  <a:pt x="322465" y="360026"/>
                  <a:pt x="314717" y="368431"/>
                  <a:pt x="303543" y="379605"/>
                </a:cubicBezTo>
                <a:cubicBezTo>
                  <a:pt x="292368" y="390780"/>
                  <a:pt x="284997" y="396367"/>
                  <a:pt x="281429" y="396367"/>
                </a:cubicBezTo>
                <a:cubicBezTo>
                  <a:pt x="279363" y="396367"/>
                  <a:pt x="277391" y="395710"/>
                  <a:pt x="275513" y="394395"/>
                </a:cubicBezTo>
                <a:lnTo>
                  <a:pt x="243117" y="369041"/>
                </a:lnTo>
                <a:cubicBezTo>
                  <a:pt x="236167" y="372609"/>
                  <a:pt x="228937" y="375520"/>
                  <a:pt x="221425" y="377774"/>
                </a:cubicBezTo>
                <a:cubicBezTo>
                  <a:pt x="219359" y="398057"/>
                  <a:pt x="217199" y="412612"/>
                  <a:pt x="214945" y="421439"/>
                </a:cubicBezTo>
                <a:cubicBezTo>
                  <a:pt x="213630" y="425947"/>
                  <a:pt x="210813" y="428200"/>
                  <a:pt x="206494" y="428200"/>
                </a:cubicBezTo>
                <a:lnTo>
                  <a:pt x="154096" y="428200"/>
                </a:lnTo>
                <a:cubicBezTo>
                  <a:pt x="152030" y="428200"/>
                  <a:pt x="150152" y="427496"/>
                  <a:pt x="148462" y="426087"/>
                </a:cubicBezTo>
                <a:cubicBezTo>
                  <a:pt x="146771" y="424679"/>
                  <a:pt x="145832" y="423035"/>
                  <a:pt x="145645" y="421158"/>
                </a:cubicBezTo>
                <a:lnTo>
                  <a:pt x="139165" y="378056"/>
                </a:lnTo>
                <a:cubicBezTo>
                  <a:pt x="132779" y="376178"/>
                  <a:pt x="125737" y="373267"/>
                  <a:pt x="118037" y="369323"/>
                </a:cubicBezTo>
                <a:lnTo>
                  <a:pt x="84795" y="394395"/>
                </a:lnTo>
                <a:cubicBezTo>
                  <a:pt x="83480" y="395710"/>
                  <a:pt x="81602" y="396367"/>
                  <a:pt x="79161" y="396367"/>
                </a:cubicBezTo>
                <a:cubicBezTo>
                  <a:pt x="77095" y="396367"/>
                  <a:pt x="75123" y="395616"/>
                  <a:pt x="73245" y="394113"/>
                </a:cubicBezTo>
                <a:cubicBezTo>
                  <a:pt x="46201" y="369135"/>
                  <a:pt x="32679" y="354110"/>
                  <a:pt x="32679" y="349040"/>
                </a:cubicBezTo>
                <a:cubicBezTo>
                  <a:pt x="32679" y="347349"/>
                  <a:pt x="33336" y="345565"/>
                  <a:pt x="34651" y="343687"/>
                </a:cubicBezTo>
                <a:cubicBezTo>
                  <a:pt x="36529" y="341058"/>
                  <a:pt x="40378" y="336081"/>
                  <a:pt x="46201" y="328756"/>
                </a:cubicBezTo>
                <a:cubicBezTo>
                  <a:pt x="52022" y="321432"/>
                  <a:pt x="56436" y="315704"/>
                  <a:pt x="59441" y="311572"/>
                </a:cubicBezTo>
                <a:cubicBezTo>
                  <a:pt x="55122" y="303309"/>
                  <a:pt x="51835" y="295608"/>
                  <a:pt x="49581" y="288472"/>
                </a:cubicBezTo>
                <a:lnTo>
                  <a:pt x="6761" y="281711"/>
                </a:lnTo>
                <a:cubicBezTo>
                  <a:pt x="4883" y="281523"/>
                  <a:pt x="3286" y="280631"/>
                  <a:pt x="1972" y="279034"/>
                </a:cubicBezTo>
                <a:cubicBezTo>
                  <a:pt x="657" y="277438"/>
                  <a:pt x="0" y="275607"/>
                  <a:pt x="0" y="273541"/>
                </a:cubicBezTo>
                <a:lnTo>
                  <a:pt x="0" y="221425"/>
                </a:lnTo>
                <a:cubicBezTo>
                  <a:pt x="0" y="219547"/>
                  <a:pt x="657" y="217715"/>
                  <a:pt x="1972" y="215932"/>
                </a:cubicBezTo>
                <a:cubicBezTo>
                  <a:pt x="3286" y="214147"/>
                  <a:pt x="4789" y="213161"/>
                  <a:pt x="6480" y="212973"/>
                </a:cubicBezTo>
                <a:lnTo>
                  <a:pt x="50145" y="206213"/>
                </a:lnTo>
                <a:cubicBezTo>
                  <a:pt x="52210" y="199639"/>
                  <a:pt x="55215" y="192503"/>
                  <a:pt x="59159" y="184802"/>
                </a:cubicBezTo>
                <a:cubicBezTo>
                  <a:pt x="52774" y="175788"/>
                  <a:pt x="44322" y="164989"/>
                  <a:pt x="33806" y="152406"/>
                </a:cubicBezTo>
                <a:cubicBezTo>
                  <a:pt x="32490" y="150340"/>
                  <a:pt x="31834" y="148462"/>
                  <a:pt x="31834" y="146772"/>
                </a:cubicBezTo>
                <a:cubicBezTo>
                  <a:pt x="31834" y="144518"/>
                  <a:pt x="32490" y="142640"/>
                  <a:pt x="33806" y="141137"/>
                </a:cubicBezTo>
                <a:cubicBezTo>
                  <a:pt x="37937" y="135503"/>
                  <a:pt x="45637" y="127146"/>
                  <a:pt x="56906" y="116065"/>
                </a:cubicBezTo>
                <a:cubicBezTo>
                  <a:pt x="68174" y="104984"/>
                  <a:pt x="75592" y="99444"/>
                  <a:pt x="79161" y="99444"/>
                </a:cubicBezTo>
                <a:cubicBezTo>
                  <a:pt x="81226" y="99444"/>
                  <a:pt x="83198" y="100102"/>
                  <a:pt x="85077" y="101416"/>
                </a:cubicBezTo>
                <a:lnTo>
                  <a:pt x="117474" y="126770"/>
                </a:lnTo>
                <a:cubicBezTo>
                  <a:pt x="123859" y="123390"/>
                  <a:pt x="131089" y="120385"/>
                  <a:pt x="139165" y="117755"/>
                </a:cubicBezTo>
                <a:cubicBezTo>
                  <a:pt x="141231" y="97472"/>
                  <a:pt x="143391" y="83011"/>
                  <a:pt x="145645" y="74372"/>
                </a:cubicBezTo>
                <a:cubicBezTo>
                  <a:pt x="146959" y="69865"/>
                  <a:pt x="149776" y="67611"/>
                  <a:pt x="154096" y="67611"/>
                </a:cubicBezTo>
                <a:close/>
                <a:moveTo>
                  <a:pt x="396649" y="0"/>
                </a:moveTo>
                <a:cubicBezTo>
                  <a:pt x="398152" y="0"/>
                  <a:pt x="402471" y="4367"/>
                  <a:pt x="409608" y="13100"/>
                </a:cubicBezTo>
                <a:cubicBezTo>
                  <a:pt x="416744" y="21833"/>
                  <a:pt x="421628" y="28171"/>
                  <a:pt x="424257" y="32116"/>
                </a:cubicBezTo>
                <a:cubicBezTo>
                  <a:pt x="428013" y="31740"/>
                  <a:pt x="430830" y="31552"/>
                  <a:pt x="432708" y="31552"/>
                </a:cubicBezTo>
                <a:cubicBezTo>
                  <a:pt x="434586" y="31552"/>
                  <a:pt x="437403" y="31740"/>
                  <a:pt x="441160" y="32116"/>
                </a:cubicBezTo>
                <a:cubicBezTo>
                  <a:pt x="450738" y="18781"/>
                  <a:pt x="459377" y="8264"/>
                  <a:pt x="467077" y="564"/>
                </a:cubicBezTo>
                <a:lnTo>
                  <a:pt x="468767" y="0"/>
                </a:lnTo>
                <a:cubicBezTo>
                  <a:pt x="469518" y="0"/>
                  <a:pt x="481162" y="6574"/>
                  <a:pt x="503699" y="19720"/>
                </a:cubicBezTo>
                <a:cubicBezTo>
                  <a:pt x="504450" y="20284"/>
                  <a:pt x="504826" y="20941"/>
                  <a:pt x="504826" y="21692"/>
                </a:cubicBezTo>
                <a:cubicBezTo>
                  <a:pt x="504826" y="26387"/>
                  <a:pt x="500037" y="39346"/>
                  <a:pt x="490459" y="60568"/>
                </a:cubicBezTo>
                <a:cubicBezTo>
                  <a:pt x="493651" y="64888"/>
                  <a:pt x="496468" y="69771"/>
                  <a:pt x="498910" y="75217"/>
                </a:cubicBezTo>
                <a:cubicBezTo>
                  <a:pt x="526893" y="78034"/>
                  <a:pt x="540885" y="80945"/>
                  <a:pt x="540885" y="83950"/>
                </a:cubicBezTo>
                <a:lnTo>
                  <a:pt x="540885" y="123390"/>
                </a:lnTo>
                <a:cubicBezTo>
                  <a:pt x="540885" y="126395"/>
                  <a:pt x="526893" y="129305"/>
                  <a:pt x="498910" y="132123"/>
                </a:cubicBezTo>
                <a:cubicBezTo>
                  <a:pt x="496657" y="137194"/>
                  <a:pt x="493839" y="142076"/>
                  <a:pt x="490459" y="146772"/>
                </a:cubicBezTo>
                <a:cubicBezTo>
                  <a:pt x="500037" y="167994"/>
                  <a:pt x="504826" y="180952"/>
                  <a:pt x="504826" y="185648"/>
                </a:cubicBezTo>
                <a:cubicBezTo>
                  <a:pt x="504826" y="186399"/>
                  <a:pt x="504450" y="187056"/>
                  <a:pt x="503699" y="187619"/>
                </a:cubicBezTo>
                <a:cubicBezTo>
                  <a:pt x="480787" y="200954"/>
                  <a:pt x="469143" y="207621"/>
                  <a:pt x="468767" y="207621"/>
                </a:cubicBezTo>
                <a:cubicBezTo>
                  <a:pt x="467265" y="207621"/>
                  <a:pt x="462945" y="203207"/>
                  <a:pt x="455809" y="194381"/>
                </a:cubicBezTo>
                <a:cubicBezTo>
                  <a:pt x="448672" y="185554"/>
                  <a:pt x="443788" y="179168"/>
                  <a:pt x="441160" y="175224"/>
                </a:cubicBezTo>
                <a:cubicBezTo>
                  <a:pt x="437403" y="175600"/>
                  <a:pt x="434586" y="175788"/>
                  <a:pt x="432708" y="175788"/>
                </a:cubicBezTo>
                <a:cubicBezTo>
                  <a:pt x="430830" y="175788"/>
                  <a:pt x="428013" y="175600"/>
                  <a:pt x="424257" y="175224"/>
                </a:cubicBezTo>
                <a:cubicBezTo>
                  <a:pt x="421628" y="179168"/>
                  <a:pt x="416744" y="185554"/>
                  <a:pt x="409608" y="194381"/>
                </a:cubicBezTo>
                <a:cubicBezTo>
                  <a:pt x="402471" y="203207"/>
                  <a:pt x="398152" y="207621"/>
                  <a:pt x="396649" y="207621"/>
                </a:cubicBezTo>
                <a:cubicBezTo>
                  <a:pt x="396274" y="207621"/>
                  <a:pt x="384629" y="200954"/>
                  <a:pt x="361717" y="187619"/>
                </a:cubicBezTo>
                <a:cubicBezTo>
                  <a:pt x="360966" y="187056"/>
                  <a:pt x="360591" y="186399"/>
                  <a:pt x="360591" y="185648"/>
                </a:cubicBezTo>
                <a:cubicBezTo>
                  <a:pt x="360591" y="180952"/>
                  <a:pt x="365380" y="167994"/>
                  <a:pt x="374958" y="146772"/>
                </a:cubicBezTo>
                <a:cubicBezTo>
                  <a:pt x="371577" y="142076"/>
                  <a:pt x="368760" y="137194"/>
                  <a:pt x="366507" y="132123"/>
                </a:cubicBezTo>
                <a:cubicBezTo>
                  <a:pt x="338523" y="129305"/>
                  <a:pt x="324532" y="126395"/>
                  <a:pt x="324532" y="123390"/>
                </a:cubicBezTo>
                <a:lnTo>
                  <a:pt x="324532" y="83950"/>
                </a:lnTo>
                <a:cubicBezTo>
                  <a:pt x="324532" y="80945"/>
                  <a:pt x="338523" y="78034"/>
                  <a:pt x="366507" y="75217"/>
                </a:cubicBezTo>
                <a:cubicBezTo>
                  <a:pt x="368948" y="69771"/>
                  <a:pt x="371765" y="64888"/>
                  <a:pt x="374958" y="60568"/>
                </a:cubicBezTo>
                <a:cubicBezTo>
                  <a:pt x="365380" y="39346"/>
                  <a:pt x="360591" y="26387"/>
                  <a:pt x="360591" y="21692"/>
                </a:cubicBezTo>
                <a:cubicBezTo>
                  <a:pt x="360591" y="20941"/>
                  <a:pt x="360966" y="20284"/>
                  <a:pt x="361717" y="19720"/>
                </a:cubicBezTo>
                <a:cubicBezTo>
                  <a:pt x="362468" y="19345"/>
                  <a:pt x="365755" y="17467"/>
                  <a:pt x="371577" y="14086"/>
                </a:cubicBezTo>
                <a:cubicBezTo>
                  <a:pt x="377399" y="10705"/>
                  <a:pt x="382939" y="7513"/>
                  <a:pt x="388198" y="4508"/>
                </a:cubicBezTo>
                <a:cubicBezTo>
                  <a:pt x="393457" y="1503"/>
                  <a:pt x="396274" y="0"/>
                  <a:pt x="39664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3232">
              <a:defRPr/>
            </a:pPr>
            <a:endParaRPr lang="en-US" sz="1350" dirty="0"/>
          </a:p>
        </p:txBody>
      </p:sp>
      <p:sp>
        <p:nvSpPr>
          <p:cNvPr id="25" name="13 CuadroTexto"/>
          <p:cNvSpPr txBox="1">
            <a:spLocks noChangeArrowheads="1"/>
          </p:cNvSpPr>
          <p:nvPr/>
        </p:nvSpPr>
        <p:spPr bwMode="auto">
          <a:xfrm>
            <a:off x="1536701" y="537312"/>
            <a:ext cx="8642350" cy="441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ts val="2500"/>
              </a:lnSpc>
              <a:spcBef>
                <a:spcPct val="0"/>
              </a:spcBef>
              <a:buNone/>
              <a:defRPr/>
            </a:pPr>
            <a:r>
              <a:rPr lang="es-ES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FUNCIÓN DISCIPLINARIA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90" name="31 Grupo"/>
          <p:cNvGrpSpPr>
            <a:grpSpLocks/>
          </p:cNvGrpSpPr>
          <p:nvPr/>
        </p:nvGrpSpPr>
        <p:grpSpPr bwMode="auto">
          <a:xfrm>
            <a:off x="4299122" y="1273777"/>
            <a:ext cx="3669975" cy="5524786"/>
            <a:chOff x="2611140" y="291254"/>
            <a:chExt cx="4032000" cy="6248952"/>
          </a:xfrm>
          <a:solidFill>
            <a:srgbClr val="E4E4E4"/>
          </a:solidFill>
        </p:grpSpPr>
        <p:sp>
          <p:nvSpPr>
            <p:cNvPr id="13" name="Freeform 17"/>
            <p:cNvSpPr>
              <a:spLocks/>
            </p:cNvSpPr>
            <p:nvPr/>
          </p:nvSpPr>
          <p:spPr bwMode="auto">
            <a:xfrm>
              <a:off x="3591623" y="5168967"/>
              <a:ext cx="1979591" cy="466981"/>
            </a:xfrm>
            <a:custGeom>
              <a:avLst/>
              <a:gdLst/>
              <a:ahLst/>
              <a:cxnLst>
                <a:cxn ang="0">
                  <a:pos x="1422" y="0"/>
                </a:cxn>
                <a:cxn ang="0">
                  <a:pos x="1451" y="2"/>
                </a:cxn>
                <a:cxn ang="0">
                  <a:pos x="1477" y="10"/>
                </a:cxn>
                <a:cxn ang="0">
                  <a:pos x="1500" y="24"/>
                </a:cxn>
                <a:cxn ang="0">
                  <a:pos x="1520" y="43"/>
                </a:cxn>
                <a:cxn ang="0">
                  <a:pos x="1534" y="68"/>
                </a:cxn>
                <a:cxn ang="0">
                  <a:pos x="1540" y="95"/>
                </a:cxn>
                <a:cxn ang="0">
                  <a:pos x="1539" y="125"/>
                </a:cxn>
                <a:cxn ang="0">
                  <a:pos x="1531" y="151"/>
                </a:cxn>
                <a:cxn ang="0">
                  <a:pos x="1517" y="173"/>
                </a:cxn>
                <a:cxn ang="0">
                  <a:pos x="1498" y="192"/>
                </a:cxn>
                <a:cxn ang="0">
                  <a:pos x="1473" y="206"/>
                </a:cxn>
                <a:cxn ang="0">
                  <a:pos x="1445" y="213"/>
                </a:cxn>
                <a:cxn ang="0">
                  <a:pos x="117" y="361"/>
                </a:cxn>
                <a:cxn ang="0">
                  <a:pos x="106" y="361"/>
                </a:cxn>
                <a:cxn ang="0">
                  <a:pos x="80" y="358"/>
                </a:cxn>
                <a:cxn ang="0">
                  <a:pos x="56" y="348"/>
                </a:cxn>
                <a:cxn ang="0">
                  <a:pos x="34" y="335"/>
                </a:cxn>
                <a:cxn ang="0">
                  <a:pos x="18" y="315"/>
                </a:cxn>
                <a:cxn ang="0">
                  <a:pos x="5" y="293"/>
                </a:cxn>
                <a:cxn ang="0">
                  <a:pos x="0" y="267"/>
                </a:cxn>
                <a:cxn ang="0">
                  <a:pos x="0" y="238"/>
                </a:cxn>
                <a:cxn ang="0">
                  <a:pos x="8" y="212"/>
                </a:cxn>
                <a:cxn ang="0">
                  <a:pos x="22" y="188"/>
                </a:cxn>
                <a:cxn ang="0">
                  <a:pos x="43" y="169"/>
                </a:cxn>
                <a:cxn ang="0">
                  <a:pos x="66" y="155"/>
                </a:cxn>
                <a:cxn ang="0">
                  <a:pos x="94" y="148"/>
                </a:cxn>
                <a:cxn ang="0">
                  <a:pos x="1422" y="0"/>
                </a:cxn>
              </a:cxnLst>
              <a:rect l="0" t="0" r="r" b="b"/>
              <a:pathLst>
                <a:path w="1540" h="361">
                  <a:moveTo>
                    <a:pt x="1422" y="0"/>
                  </a:moveTo>
                  <a:lnTo>
                    <a:pt x="1451" y="2"/>
                  </a:lnTo>
                  <a:lnTo>
                    <a:pt x="1477" y="10"/>
                  </a:lnTo>
                  <a:lnTo>
                    <a:pt x="1500" y="24"/>
                  </a:lnTo>
                  <a:lnTo>
                    <a:pt x="1520" y="43"/>
                  </a:lnTo>
                  <a:lnTo>
                    <a:pt x="1534" y="68"/>
                  </a:lnTo>
                  <a:lnTo>
                    <a:pt x="1540" y="95"/>
                  </a:lnTo>
                  <a:lnTo>
                    <a:pt x="1539" y="125"/>
                  </a:lnTo>
                  <a:lnTo>
                    <a:pt x="1531" y="151"/>
                  </a:lnTo>
                  <a:lnTo>
                    <a:pt x="1517" y="173"/>
                  </a:lnTo>
                  <a:lnTo>
                    <a:pt x="1498" y="192"/>
                  </a:lnTo>
                  <a:lnTo>
                    <a:pt x="1473" y="206"/>
                  </a:lnTo>
                  <a:lnTo>
                    <a:pt x="1445" y="213"/>
                  </a:lnTo>
                  <a:lnTo>
                    <a:pt x="117" y="361"/>
                  </a:lnTo>
                  <a:lnTo>
                    <a:pt x="106" y="361"/>
                  </a:lnTo>
                  <a:lnTo>
                    <a:pt x="80" y="358"/>
                  </a:lnTo>
                  <a:lnTo>
                    <a:pt x="56" y="348"/>
                  </a:lnTo>
                  <a:lnTo>
                    <a:pt x="34" y="335"/>
                  </a:lnTo>
                  <a:lnTo>
                    <a:pt x="18" y="315"/>
                  </a:lnTo>
                  <a:lnTo>
                    <a:pt x="5" y="293"/>
                  </a:lnTo>
                  <a:lnTo>
                    <a:pt x="0" y="267"/>
                  </a:lnTo>
                  <a:lnTo>
                    <a:pt x="0" y="238"/>
                  </a:lnTo>
                  <a:lnTo>
                    <a:pt x="8" y="212"/>
                  </a:lnTo>
                  <a:lnTo>
                    <a:pt x="22" y="188"/>
                  </a:lnTo>
                  <a:lnTo>
                    <a:pt x="43" y="169"/>
                  </a:lnTo>
                  <a:lnTo>
                    <a:pt x="66" y="155"/>
                  </a:lnTo>
                  <a:lnTo>
                    <a:pt x="94" y="148"/>
                  </a:lnTo>
                  <a:lnTo>
                    <a:pt x="142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Roboto Thin"/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auto">
            <a:xfrm>
              <a:off x="3642425" y="5635948"/>
              <a:ext cx="1945723" cy="468630"/>
            </a:xfrm>
            <a:custGeom>
              <a:avLst/>
              <a:gdLst/>
              <a:ahLst/>
              <a:cxnLst>
                <a:cxn ang="0">
                  <a:pos x="1422" y="0"/>
                </a:cxn>
                <a:cxn ang="0">
                  <a:pos x="1451" y="0"/>
                </a:cxn>
                <a:cxn ang="0">
                  <a:pos x="1477" y="8"/>
                </a:cxn>
                <a:cxn ang="0">
                  <a:pos x="1500" y="22"/>
                </a:cxn>
                <a:cxn ang="0">
                  <a:pos x="1520" y="43"/>
                </a:cxn>
                <a:cxn ang="0">
                  <a:pos x="1534" y="67"/>
                </a:cxn>
                <a:cxn ang="0">
                  <a:pos x="1540" y="94"/>
                </a:cxn>
                <a:cxn ang="0">
                  <a:pos x="1540" y="119"/>
                </a:cxn>
                <a:cxn ang="0">
                  <a:pos x="1535" y="143"/>
                </a:cxn>
                <a:cxn ang="0">
                  <a:pos x="1524" y="163"/>
                </a:cxn>
                <a:cxn ang="0">
                  <a:pos x="1509" y="181"/>
                </a:cxn>
                <a:cxn ang="0">
                  <a:pos x="1491" y="196"/>
                </a:cxn>
                <a:cxn ang="0">
                  <a:pos x="1470" y="206"/>
                </a:cxn>
                <a:cxn ang="0">
                  <a:pos x="1445" y="212"/>
                </a:cxn>
                <a:cxn ang="0">
                  <a:pos x="117" y="359"/>
                </a:cxn>
                <a:cxn ang="0">
                  <a:pos x="113" y="359"/>
                </a:cxn>
                <a:cxn ang="0">
                  <a:pos x="109" y="361"/>
                </a:cxn>
                <a:cxn ang="0">
                  <a:pos x="106" y="361"/>
                </a:cxn>
                <a:cxn ang="0">
                  <a:pos x="80" y="358"/>
                </a:cxn>
                <a:cxn ang="0">
                  <a:pos x="56" y="348"/>
                </a:cxn>
                <a:cxn ang="0">
                  <a:pos x="34" y="333"/>
                </a:cxn>
                <a:cxn ang="0">
                  <a:pos x="18" y="314"/>
                </a:cxn>
                <a:cxn ang="0">
                  <a:pos x="5" y="292"/>
                </a:cxn>
                <a:cxn ang="0">
                  <a:pos x="0" y="265"/>
                </a:cxn>
                <a:cxn ang="0">
                  <a:pos x="0" y="236"/>
                </a:cxn>
                <a:cxn ang="0">
                  <a:pos x="8" y="210"/>
                </a:cxn>
                <a:cxn ang="0">
                  <a:pos x="22" y="187"/>
                </a:cxn>
                <a:cxn ang="0">
                  <a:pos x="43" y="167"/>
                </a:cxn>
                <a:cxn ang="0">
                  <a:pos x="66" y="155"/>
                </a:cxn>
                <a:cxn ang="0">
                  <a:pos x="94" y="148"/>
                </a:cxn>
                <a:cxn ang="0">
                  <a:pos x="1422" y="0"/>
                </a:cxn>
              </a:cxnLst>
              <a:rect l="0" t="0" r="r" b="b"/>
              <a:pathLst>
                <a:path w="1540" h="361">
                  <a:moveTo>
                    <a:pt x="1422" y="0"/>
                  </a:moveTo>
                  <a:lnTo>
                    <a:pt x="1451" y="0"/>
                  </a:lnTo>
                  <a:lnTo>
                    <a:pt x="1477" y="8"/>
                  </a:lnTo>
                  <a:lnTo>
                    <a:pt x="1500" y="22"/>
                  </a:lnTo>
                  <a:lnTo>
                    <a:pt x="1520" y="43"/>
                  </a:lnTo>
                  <a:lnTo>
                    <a:pt x="1534" y="67"/>
                  </a:lnTo>
                  <a:lnTo>
                    <a:pt x="1540" y="94"/>
                  </a:lnTo>
                  <a:lnTo>
                    <a:pt x="1540" y="119"/>
                  </a:lnTo>
                  <a:lnTo>
                    <a:pt x="1535" y="143"/>
                  </a:lnTo>
                  <a:lnTo>
                    <a:pt x="1524" y="163"/>
                  </a:lnTo>
                  <a:lnTo>
                    <a:pt x="1509" y="181"/>
                  </a:lnTo>
                  <a:lnTo>
                    <a:pt x="1491" y="196"/>
                  </a:lnTo>
                  <a:lnTo>
                    <a:pt x="1470" y="206"/>
                  </a:lnTo>
                  <a:lnTo>
                    <a:pt x="1445" y="212"/>
                  </a:lnTo>
                  <a:lnTo>
                    <a:pt x="117" y="359"/>
                  </a:lnTo>
                  <a:lnTo>
                    <a:pt x="113" y="359"/>
                  </a:lnTo>
                  <a:lnTo>
                    <a:pt x="109" y="361"/>
                  </a:lnTo>
                  <a:lnTo>
                    <a:pt x="106" y="361"/>
                  </a:lnTo>
                  <a:lnTo>
                    <a:pt x="80" y="358"/>
                  </a:lnTo>
                  <a:lnTo>
                    <a:pt x="56" y="348"/>
                  </a:lnTo>
                  <a:lnTo>
                    <a:pt x="34" y="333"/>
                  </a:lnTo>
                  <a:lnTo>
                    <a:pt x="18" y="314"/>
                  </a:lnTo>
                  <a:lnTo>
                    <a:pt x="5" y="292"/>
                  </a:lnTo>
                  <a:lnTo>
                    <a:pt x="0" y="265"/>
                  </a:lnTo>
                  <a:lnTo>
                    <a:pt x="0" y="236"/>
                  </a:lnTo>
                  <a:lnTo>
                    <a:pt x="8" y="210"/>
                  </a:lnTo>
                  <a:lnTo>
                    <a:pt x="22" y="187"/>
                  </a:lnTo>
                  <a:lnTo>
                    <a:pt x="43" y="167"/>
                  </a:lnTo>
                  <a:lnTo>
                    <a:pt x="66" y="155"/>
                  </a:lnTo>
                  <a:lnTo>
                    <a:pt x="94" y="148"/>
                  </a:lnTo>
                  <a:lnTo>
                    <a:pt x="142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Roboto Thin"/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auto">
            <a:xfrm>
              <a:off x="4026827" y="6142530"/>
              <a:ext cx="1259894" cy="397676"/>
            </a:xfrm>
            <a:custGeom>
              <a:avLst/>
              <a:gdLst/>
              <a:ahLst/>
              <a:cxnLst>
                <a:cxn ang="0">
                  <a:pos x="899" y="0"/>
                </a:cxn>
                <a:cxn ang="0">
                  <a:pos x="928" y="1"/>
                </a:cxn>
                <a:cxn ang="0">
                  <a:pos x="955" y="9"/>
                </a:cxn>
                <a:cxn ang="0">
                  <a:pos x="978" y="23"/>
                </a:cxn>
                <a:cxn ang="0">
                  <a:pos x="998" y="42"/>
                </a:cxn>
                <a:cxn ang="0">
                  <a:pos x="1011" y="67"/>
                </a:cxn>
                <a:cxn ang="0">
                  <a:pos x="1018" y="95"/>
                </a:cxn>
                <a:cxn ang="0">
                  <a:pos x="1017" y="124"/>
                </a:cxn>
                <a:cxn ang="0">
                  <a:pos x="1009" y="150"/>
                </a:cxn>
                <a:cxn ang="0">
                  <a:pos x="995" y="172"/>
                </a:cxn>
                <a:cxn ang="0">
                  <a:pos x="975" y="192"/>
                </a:cxn>
                <a:cxn ang="0">
                  <a:pos x="952" y="206"/>
                </a:cxn>
                <a:cxn ang="0">
                  <a:pos x="924" y="212"/>
                </a:cxn>
                <a:cxn ang="0">
                  <a:pos x="117" y="304"/>
                </a:cxn>
                <a:cxn ang="0">
                  <a:pos x="112" y="305"/>
                </a:cxn>
                <a:cxn ang="0">
                  <a:pos x="106" y="305"/>
                </a:cxn>
                <a:cxn ang="0">
                  <a:pos x="80" y="302"/>
                </a:cxn>
                <a:cxn ang="0">
                  <a:pos x="57" y="293"/>
                </a:cxn>
                <a:cxn ang="0">
                  <a:pos x="34" y="279"/>
                </a:cxn>
                <a:cxn ang="0">
                  <a:pos x="18" y="259"/>
                </a:cxn>
                <a:cxn ang="0">
                  <a:pos x="5" y="236"/>
                </a:cxn>
                <a:cxn ang="0">
                  <a:pos x="0" y="210"/>
                </a:cxn>
                <a:cxn ang="0">
                  <a:pos x="0" y="181"/>
                </a:cxn>
                <a:cxn ang="0">
                  <a:pos x="8" y="154"/>
                </a:cxn>
                <a:cxn ang="0">
                  <a:pos x="22" y="132"/>
                </a:cxn>
                <a:cxn ang="0">
                  <a:pos x="43" y="113"/>
                </a:cxn>
                <a:cxn ang="0">
                  <a:pos x="66" y="99"/>
                </a:cxn>
                <a:cxn ang="0">
                  <a:pos x="94" y="92"/>
                </a:cxn>
                <a:cxn ang="0">
                  <a:pos x="899" y="0"/>
                </a:cxn>
              </a:cxnLst>
              <a:rect l="0" t="0" r="r" b="b"/>
              <a:pathLst>
                <a:path w="1018" h="305">
                  <a:moveTo>
                    <a:pt x="899" y="0"/>
                  </a:moveTo>
                  <a:lnTo>
                    <a:pt x="928" y="1"/>
                  </a:lnTo>
                  <a:lnTo>
                    <a:pt x="955" y="9"/>
                  </a:lnTo>
                  <a:lnTo>
                    <a:pt x="978" y="23"/>
                  </a:lnTo>
                  <a:lnTo>
                    <a:pt x="998" y="42"/>
                  </a:lnTo>
                  <a:lnTo>
                    <a:pt x="1011" y="67"/>
                  </a:lnTo>
                  <a:lnTo>
                    <a:pt x="1018" y="95"/>
                  </a:lnTo>
                  <a:lnTo>
                    <a:pt x="1017" y="124"/>
                  </a:lnTo>
                  <a:lnTo>
                    <a:pt x="1009" y="150"/>
                  </a:lnTo>
                  <a:lnTo>
                    <a:pt x="995" y="172"/>
                  </a:lnTo>
                  <a:lnTo>
                    <a:pt x="975" y="192"/>
                  </a:lnTo>
                  <a:lnTo>
                    <a:pt x="952" y="206"/>
                  </a:lnTo>
                  <a:lnTo>
                    <a:pt x="924" y="212"/>
                  </a:lnTo>
                  <a:lnTo>
                    <a:pt x="117" y="304"/>
                  </a:lnTo>
                  <a:lnTo>
                    <a:pt x="112" y="305"/>
                  </a:lnTo>
                  <a:lnTo>
                    <a:pt x="106" y="305"/>
                  </a:lnTo>
                  <a:lnTo>
                    <a:pt x="80" y="302"/>
                  </a:lnTo>
                  <a:lnTo>
                    <a:pt x="57" y="293"/>
                  </a:lnTo>
                  <a:lnTo>
                    <a:pt x="34" y="279"/>
                  </a:lnTo>
                  <a:lnTo>
                    <a:pt x="18" y="259"/>
                  </a:lnTo>
                  <a:lnTo>
                    <a:pt x="5" y="236"/>
                  </a:lnTo>
                  <a:lnTo>
                    <a:pt x="0" y="210"/>
                  </a:lnTo>
                  <a:lnTo>
                    <a:pt x="0" y="181"/>
                  </a:lnTo>
                  <a:lnTo>
                    <a:pt x="8" y="154"/>
                  </a:lnTo>
                  <a:lnTo>
                    <a:pt x="22" y="132"/>
                  </a:lnTo>
                  <a:lnTo>
                    <a:pt x="43" y="113"/>
                  </a:lnTo>
                  <a:lnTo>
                    <a:pt x="66" y="99"/>
                  </a:lnTo>
                  <a:lnTo>
                    <a:pt x="94" y="92"/>
                  </a:lnTo>
                  <a:lnTo>
                    <a:pt x="89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Roboto Thin"/>
              </a:endParaRPr>
            </a:p>
          </p:txBody>
        </p:sp>
        <p:grpSp>
          <p:nvGrpSpPr>
            <p:cNvPr id="63517" name="26 Grupo"/>
            <p:cNvGrpSpPr>
              <a:grpSpLocks/>
            </p:cNvGrpSpPr>
            <p:nvPr/>
          </p:nvGrpSpPr>
          <p:grpSpPr bwMode="auto">
            <a:xfrm>
              <a:off x="2611140" y="291254"/>
              <a:ext cx="4032000" cy="4823193"/>
              <a:chOff x="2500298" y="291254"/>
              <a:chExt cx="4214842" cy="4823193"/>
            </a:xfrm>
            <a:grpFill/>
          </p:grpSpPr>
          <p:grpSp>
            <p:nvGrpSpPr>
              <p:cNvPr id="4" name="21 Grupo"/>
              <p:cNvGrpSpPr/>
              <p:nvPr/>
            </p:nvGrpSpPr>
            <p:grpSpPr>
              <a:xfrm>
                <a:off x="2500298" y="291254"/>
                <a:ext cx="4214842" cy="4823193"/>
                <a:chOff x="2500298" y="291254"/>
                <a:chExt cx="4214842" cy="4823193"/>
              </a:xfrm>
              <a:grpFill/>
            </p:grpSpPr>
            <p:sp>
              <p:nvSpPr>
                <p:cNvPr id="21" name="20 Conector"/>
                <p:cNvSpPr/>
                <p:nvPr/>
              </p:nvSpPr>
              <p:spPr>
                <a:xfrm rot="18621406">
                  <a:off x="2659154" y="806967"/>
                  <a:ext cx="2345882" cy="1314456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s-ES" dirty="0">
                    <a:latin typeface="Roboto Thin"/>
                  </a:endParaRPr>
                </a:p>
              </p:txBody>
            </p:sp>
            <p:sp>
              <p:nvSpPr>
                <p:cNvPr id="16" name="Freeform 20"/>
                <p:cNvSpPr>
                  <a:spLocks noEditPoints="1"/>
                </p:cNvSpPr>
                <p:nvPr/>
              </p:nvSpPr>
              <p:spPr bwMode="auto">
                <a:xfrm>
                  <a:off x="2500298" y="357166"/>
                  <a:ext cx="4214842" cy="4757281"/>
                </a:xfrm>
                <a:custGeom>
                  <a:avLst/>
                  <a:gdLst/>
                  <a:ahLst/>
                  <a:cxnLst>
                    <a:cxn ang="0">
                      <a:pos x="1260" y="392"/>
                    </a:cxn>
                    <a:cxn ang="0">
                      <a:pos x="1008" y="473"/>
                    </a:cxn>
                    <a:cxn ang="0">
                      <a:pos x="790" y="613"/>
                    </a:cxn>
                    <a:cxn ang="0">
                      <a:pos x="615" y="804"/>
                    </a:cxn>
                    <a:cxn ang="0">
                      <a:pos x="493" y="1035"/>
                    </a:cxn>
                    <a:cxn ang="0">
                      <a:pos x="434" y="1296"/>
                    </a:cxn>
                    <a:cxn ang="0">
                      <a:pos x="446" y="1446"/>
                    </a:cxn>
                    <a:cxn ang="0">
                      <a:pos x="515" y="1500"/>
                    </a:cxn>
                    <a:cxn ang="0">
                      <a:pos x="606" y="1488"/>
                    </a:cxn>
                    <a:cxn ang="0">
                      <a:pos x="660" y="1419"/>
                    </a:cxn>
                    <a:cxn ang="0">
                      <a:pos x="679" y="1231"/>
                    </a:cxn>
                    <a:cxn ang="0">
                      <a:pos x="758" y="1018"/>
                    </a:cxn>
                    <a:cxn ang="0">
                      <a:pos x="892" y="838"/>
                    </a:cxn>
                    <a:cxn ang="0">
                      <a:pos x="1072" y="704"/>
                    </a:cxn>
                    <a:cxn ang="0">
                      <a:pos x="1285" y="625"/>
                    </a:cxn>
                    <a:cxn ang="0">
                      <a:pos x="1473" y="606"/>
                    </a:cxn>
                    <a:cxn ang="0">
                      <a:pos x="1542" y="552"/>
                    </a:cxn>
                    <a:cxn ang="0">
                      <a:pos x="1554" y="461"/>
                    </a:cxn>
                    <a:cxn ang="0">
                      <a:pos x="1499" y="392"/>
                    </a:cxn>
                    <a:cxn ang="0">
                      <a:pos x="1493" y="0"/>
                    </a:cxn>
                    <a:cxn ang="0">
                      <a:pos x="1821" y="35"/>
                    </a:cxn>
                    <a:cxn ang="0">
                      <a:pos x="2124" y="138"/>
                    </a:cxn>
                    <a:cxn ang="0">
                      <a:pos x="2393" y="298"/>
                    </a:cxn>
                    <a:cxn ang="0">
                      <a:pos x="2621" y="511"/>
                    </a:cxn>
                    <a:cxn ang="0">
                      <a:pos x="2801" y="765"/>
                    </a:cxn>
                    <a:cxn ang="0">
                      <a:pos x="2924" y="1055"/>
                    </a:cxn>
                    <a:cxn ang="0">
                      <a:pos x="2983" y="1374"/>
                    </a:cxn>
                    <a:cxn ang="0">
                      <a:pos x="2978" y="1619"/>
                    </a:cxn>
                    <a:cxn ang="0">
                      <a:pos x="2931" y="1814"/>
                    </a:cxn>
                    <a:cxn ang="0">
                      <a:pos x="2857" y="1996"/>
                    </a:cxn>
                    <a:cxn ang="0">
                      <a:pos x="2769" y="2161"/>
                    </a:cxn>
                    <a:cxn ang="0">
                      <a:pos x="2675" y="2302"/>
                    </a:cxn>
                    <a:cxn ang="0">
                      <a:pos x="2589" y="2414"/>
                    </a:cxn>
                    <a:cxn ang="0">
                      <a:pos x="2524" y="2491"/>
                    </a:cxn>
                    <a:cxn ang="0">
                      <a:pos x="2451" y="2572"/>
                    </a:cxn>
                    <a:cxn ang="0">
                      <a:pos x="2353" y="2729"/>
                    </a:cxn>
                    <a:cxn ang="0">
                      <a:pos x="2285" y="2910"/>
                    </a:cxn>
                    <a:cxn ang="0">
                      <a:pos x="2260" y="3084"/>
                    </a:cxn>
                    <a:cxn ang="0">
                      <a:pos x="2244" y="3232"/>
                    </a:cxn>
                    <a:cxn ang="0">
                      <a:pos x="2165" y="3357"/>
                    </a:cxn>
                    <a:cxn ang="0">
                      <a:pos x="2039" y="3436"/>
                    </a:cxn>
                    <a:cxn ang="0">
                      <a:pos x="1050" y="3453"/>
                    </a:cxn>
                    <a:cxn ang="0">
                      <a:pos x="902" y="3417"/>
                    </a:cxn>
                    <a:cxn ang="0">
                      <a:pos x="790" y="3320"/>
                    </a:cxn>
                    <a:cxn ang="0">
                      <a:pos x="732" y="3182"/>
                    </a:cxn>
                    <a:cxn ang="0">
                      <a:pos x="725" y="3028"/>
                    </a:cxn>
                    <a:cxn ang="0">
                      <a:pos x="684" y="2849"/>
                    </a:cxn>
                    <a:cxn ang="0">
                      <a:pos x="605" y="2672"/>
                    </a:cxn>
                    <a:cxn ang="0">
                      <a:pos x="500" y="2531"/>
                    </a:cxn>
                    <a:cxn ang="0">
                      <a:pos x="443" y="2470"/>
                    </a:cxn>
                    <a:cxn ang="0">
                      <a:pos x="370" y="2380"/>
                    </a:cxn>
                    <a:cxn ang="0">
                      <a:pos x="282" y="2259"/>
                    </a:cxn>
                    <a:cxn ang="0">
                      <a:pos x="188" y="2108"/>
                    </a:cxn>
                    <a:cxn ang="0">
                      <a:pos x="102" y="1938"/>
                    </a:cxn>
                    <a:cxn ang="0">
                      <a:pos x="37" y="1750"/>
                    </a:cxn>
                    <a:cxn ang="0">
                      <a:pos x="2" y="1553"/>
                    </a:cxn>
                    <a:cxn ang="0">
                      <a:pos x="16" y="1265"/>
                    </a:cxn>
                    <a:cxn ang="0">
                      <a:pos x="98" y="956"/>
                    </a:cxn>
                    <a:cxn ang="0">
                      <a:pos x="240" y="677"/>
                    </a:cxn>
                    <a:cxn ang="0">
                      <a:pos x="438" y="435"/>
                    </a:cxn>
                    <a:cxn ang="0">
                      <a:pos x="679" y="239"/>
                    </a:cxn>
                    <a:cxn ang="0">
                      <a:pos x="961" y="96"/>
                    </a:cxn>
                    <a:cxn ang="0">
                      <a:pos x="1272" y="16"/>
                    </a:cxn>
                  </a:cxnLst>
                  <a:rect l="0" t="0" r="r" b="b"/>
                  <a:pathLst>
                    <a:path w="2987" h="3453">
                      <a:moveTo>
                        <a:pt x="1442" y="375"/>
                      </a:moveTo>
                      <a:lnTo>
                        <a:pt x="1350" y="380"/>
                      </a:lnTo>
                      <a:lnTo>
                        <a:pt x="1260" y="392"/>
                      </a:lnTo>
                      <a:lnTo>
                        <a:pt x="1173" y="411"/>
                      </a:lnTo>
                      <a:lnTo>
                        <a:pt x="1089" y="439"/>
                      </a:lnTo>
                      <a:lnTo>
                        <a:pt x="1008" y="473"/>
                      </a:lnTo>
                      <a:lnTo>
                        <a:pt x="931" y="514"/>
                      </a:lnTo>
                      <a:lnTo>
                        <a:pt x="858" y="561"/>
                      </a:lnTo>
                      <a:lnTo>
                        <a:pt x="790" y="613"/>
                      </a:lnTo>
                      <a:lnTo>
                        <a:pt x="726" y="672"/>
                      </a:lnTo>
                      <a:lnTo>
                        <a:pt x="667" y="736"/>
                      </a:lnTo>
                      <a:lnTo>
                        <a:pt x="615" y="804"/>
                      </a:lnTo>
                      <a:lnTo>
                        <a:pt x="568" y="877"/>
                      </a:lnTo>
                      <a:lnTo>
                        <a:pt x="527" y="954"/>
                      </a:lnTo>
                      <a:lnTo>
                        <a:pt x="493" y="1035"/>
                      </a:lnTo>
                      <a:lnTo>
                        <a:pt x="465" y="1119"/>
                      </a:lnTo>
                      <a:lnTo>
                        <a:pt x="446" y="1206"/>
                      </a:lnTo>
                      <a:lnTo>
                        <a:pt x="434" y="1296"/>
                      </a:lnTo>
                      <a:lnTo>
                        <a:pt x="429" y="1388"/>
                      </a:lnTo>
                      <a:lnTo>
                        <a:pt x="434" y="1419"/>
                      </a:lnTo>
                      <a:lnTo>
                        <a:pt x="446" y="1446"/>
                      </a:lnTo>
                      <a:lnTo>
                        <a:pt x="464" y="1470"/>
                      </a:lnTo>
                      <a:lnTo>
                        <a:pt x="487" y="1488"/>
                      </a:lnTo>
                      <a:lnTo>
                        <a:pt x="515" y="1500"/>
                      </a:lnTo>
                      <a:lnTo>
                        <a:pt x="547" y="1504"/>
                      </a:lnTo>
                      <a:lnTo>
                        <a:pt x="579" y="1500"/>
                      </a:lnTo>
                      <a:lnTo>
                        <a:pt x="606" y="1488"/>
                      </a:lnTo>
                      <a:lnTo>
                        <a:pt x="630" y="1470"/>
                      </a:lnTo>
                      <a:lnTo>
                        <a:pt x="648" y="1446"/>
                      </a:lnTo>
                      <a:lnTo>
                        <a:pt x="660" y="1419"/>
                      </a:lnTo>
                      <a:lnTo>
                        <a:pt x="664" y="1388"/>
                      </a:lnTo>
                      <a:lnTo>
                        <a:pt x="668" y="1308"/>
                      </a:lnTo>
                      <a:lnTo>
                        <a:pt x="679" y="1231"/>
                      </a:lnTo>
                      <a:lnTo>
                        <a:pt x="699" y="1156"/>
                      </a:lnTo>
                      <a:lnTo>
                        <a:pt x="725" y="1086"/>
                      </a:lnTo>
                      <a:lnTo>
                        <a:pt x="758" y="1018"/>
                      </a:lnTo>
                      <a:lnTo>
                        <a:pt x="797" y="953"/>
                      </a:lnTo>
                      <a:lnTo>
                        <a:pt x="843" y="894"/>
                      </a:lnTo>
                      <a:lnTo>
                        <a:pt x="892" y="838"/>
                      </a:lnTo>
                      <a:lnTo>
                        <a:pt x="948" y="789"/>
                      </a:lnTo>
                      <a:lnTo>
                        <a:pt x="1007" y="743"/>
                      </a:lnTo>
                      <a:lnTo>
                        <a:pt x="1072" y="704"/>
                      </a:lnTo>
                      <a:lnTo>
                        <a:pt x="1140" y="671"/>
                      </a:lnTo>
                      <a:lnTo>
                        <a:pt x="1210" y="645"/>
                      </a:lnTo>
                      <a:lnTo>
                        <a:pt x="1285" y="625"/>
                      </a:lnTo>
                      <a:lnTo>
                        <a:pt x="1362" y="614"/>
                      </a:lnTo>
                      <a:lnTo>
                        <a:pt x="1442" y="610"/>
                      </a:lnTo>
                      <a:lnTo>
                        <a:pt x="1473" y="606"/>
                      </a:lnTo>
                      <a:lnTo>
                        <a:pt x="1499" y="594"/>
                      </a:lnTo>
                      <a:lnTo>
                        <a:pt x="1524" y="576"/>
                      </a:lnTo>
                      <a:lnTo>
                        <a:pt x="1542" y="552"/>
                      </a:lnTo>
                      <a:lnTo>
                        <a:pt x="1554" y="525"/>
                      </a:lnTo>
                      <a:lnTo>
                        <a:pt x="1558" y="493"/>
                      </a:lnTo>
                      <a:lnTo>
                        <a:pt x="1554" y="461"/>
                      </a:lnTo>
                      <a:lnTo>
                        <a:pt x="1542" y="433"/>
                      </a:lnTo>
                      <a:lnTo>
                        <a:pt x="1524" y="410"/>
                      </a:lnTo>
                      <a:lnTo>
                        <a:pt x="1499" y="392"/>
                      </a:lnTo>
                      <a:lnTo>
                        <a:pt x="1473" y="380"/>
                      </a:lnTo>
                      <a:lnTo>
                        <a:pt x="1442" y="375"/>
                      </a:lnTo>
                      <a:close/>
                      <a:moveTo>
                        <a:pt x="1493" y="0"/>
                      </a:moveTo>
                      <a:lnTo>
                        <a:pt x="1605" y="4"/>
                      </a:lnTo>
                      <a:lnTo>
                        <a:pt x="1714" y="16"/>
                      </a:lnTo>
                      <a:lnTo>
                        <a:pt x="1821" y="35"/>
                      </a:lnTo>
                      <a:lnTo>
                        <a:pt x="1925" y="62"/>
                      </a:lnTo>
                      <a:lnTo>
                        <a:pt x="2025" y="96"/>
                      </a:lnTo>
                      <a:lnTo>
                        <a:pt x="2124" y="138"/>
                      </a:lnTo>
                      <a:lnTo>
                        <a:pt x="2217" y="185"/>
                      </a:lnTo>
                      <a:lnTo>
                        <a:pt x="2307" y="239"/>
                      </a:lnTo>
                      <a:lnTo>
                        <a:pt x="2393" y="298"/>
                      </a:lnTo>
                      <a:lnTo>
                        <a:pt x="2473" y="364"/>
                      </a:lnTo>
                      <a:lnTo>
                        <a:pt x="2549" y="435"/>
                      </a:lnTo>
                      <a:lnTo>
                        <a:pt x="2621" y="511"/>
                      </a:lnTo>
                      <a:lnTo>
                        <a:pt x="2686" y="591"/>
                      </a:lnTo>
                      <a:lnTo>
                        <a:pt x="2747" y="677"/>
                      </a:lnTo>
                      <a:lnTo>
                        <a:pt x="2801" y="765"/>
                      </a:lnTo>
                      <a:lnTo>
                        <a:pt x="2849" y="859"/>
                      </a:lnTo>
                      <a:lnTo>
                        <a:pt x="2889" y="956"/>
                      </a:lnTo>
                      <a:lnTo>
                        <a:pt x="2924" y="1055"/>
                      </a:lnTo>
                      <a:lnTo>
                        <a:pt x="2951" y="1159"/>
                      </a:lnTo>
                      <a:lnTo>
                        <a:pt x="2971" y="1265"/>
                      </a:lnTo>
                      <a:lnTo>
                        <a:pt x="2983" y="1374"/>
                      </a:lnTo>
                      <a:lnTo>
                        <a:pt x="2987" y="1485"/>
                      </a:lnTo>
                      <a:lnTo>
                        <a:pt x="2984" y="1553"/>
                      </a:lnTo>
                      <a:lnTo>
                        <a:pt x="2978" y="1619"/>
                      </a:lnTo>
                      <a:lnTo>
                        <a:pt x="2965" y="1685"/>
                      </a:lnTo>
                      <a:lnTo>
                        <a:pt x="2950" y="1750"/>
                      </a:lnTo>
                      <a:lnTo>
                        <a:pt x="2931" y="1814"/>
                      </a:lnTo>
                      <a:lnTo>
                        <a:pt x="2908" y="1877"/>
                      </a:lnTo>
                      <a:lnTo>
                        <a:pt x="2885" y="1938"/>
                      </a:lnTo>
                      <a:lnTo>
                        <a:pt x="2857" y="1996"/>
                      </a:lnTo>
                      <a:lnTo>
                        <a:pt x="2828" y="2054"/>
                      </a:lnTo>
                      <a:lnTo>
                        <a:pt x="2799" y="2108"/>
                      </a:lnTo>
                      <a:lnTo>
                        <a:pt x="2769" y="2161"/>
                      </a:lnTo>
                      <a:lnTo>
                        <a:pt x="2737" y="2210"/>
                      </a:lnTo>
                      <a:lnTo>
                        <a:pt x="2705" y="2259"/>
                      </a:lnTo>
                      <a:lnTo>
                        <a:pt x="2675" y="2302"/>
                      </a:lnTo>
                      <a:lnTo>
                        <a:pt x="2646" y="2343"/>
                      </a:lnTo>
                      <a:lnTo>
                        <a:pt x="2617" y="2380"/>
                      </a:lnTo>
                      <a:lnTo>
                        <a:pt x="2589" y="2414"/>
                      </a:lnTo>
                      <a:lnTo>
                        <a:pt x="2566" y="2444"/>
                      </a:lnTo>
                      <a:lnTo>
                        <a:pt x="2544" y="2470"/>
                      </a:lnTo>
                      <a:lnTo>
                        <a:pt x="2524" y="2491"/>
                      </a:lnTo>
                      <a:lnTo>
                        <a:pt x="2509" y="2509"/>
                      </a:lnTo>
                      <a:lnTo>
                        <a:pt x="2487" y="2531"/>
                      </a:lnTo>
                      <a:lnTo>
                        <a:pt x="2451" y="2572"/>
                      </a:lnTo>
                      <a:lnTo>
                        <a:pt x="2415" y="2619"/>
                      </a:lnTo>
                      <a:lnTo>
                        <a:pt x="2383" y="2672"/>
                      </a:lnTo>
                      <a:lnTo>
                        <a:pt x="2353" y="2729"/>
                      </a:lnTo>
                      <a:lnTo>
                        <a:pt x="2327" y="2788"/>
                      </a:lnTo>
                      <a:lnTo>
                        <a:pt x="2305" y="2849"/>
                      </a:lnTo>
                      <a:lnTo>
                        <a:pt x="2285" y="2910"/>
                      </a:lnTo>
                      <a:lnTo>
                        <a:pt x="2271" y="2970"/>
                      </a:lnTo>
                      <a:lnTo>
                        <a:pt x="2263" y="3028"/>
                      </a:lnTo>
                      <a:lnTo>
                        <a:pt x="2260" y="3084"/>
                      </a:lnTo>
                      <a:lnTo>
                        <a:pt x="2260" y="3129"/>
                      </a:lnTo>
                      <a:lnTo>
                        <a:pt x="2256" y="3182"/>
                      </a:lnTo>
                      <a:lnTo>
                        <a:pt x="2244" y="3232"/>
                      </a:lnTo>
                      <a:lnTo>
                        <a:pt x="2224" y="3277"/>
                      </a:lnTo>
                      <a:lnTo>
                        <a:pt x="2198" y="3320"/>
                      </a:lnTo>
                      <a:lnTo>
                        <a:pt x="2165" y="3357"/>
                      </a:lnTo>
                      <a:lnTo>
                        <a:pt x="2128" y="3391"/>
                      </a:lnTo>
                      <a:lnTo>
                        <a:pt x="2085" y="3417"/>
                      </a:lnTo>
                      <a:lnTo>
                        <a:pt x="2039" y="3436"/>
                      </a:lnTo>
                      <a:lnTo>
                        <a:pt x="1989" y="3449"/>
                      </a:lnTo>
                      <a:lnTo>
                        <a:pt x="1937" y="3453"/>
                      </a:lnTo>
                      <a:lnTo>
                        <a:pt x="1050" y="3453"/>
                      </a:lnTo>
                      <a:lnTo>
                        <a:pt x="997" y="3449"/>
                      </a:lnTo>
                      <a:lnTo>
                        <a:pt x="949" y="3436"/>
                      </a:lnTo>
                      <a:lnTo>
                        <a:pt x="902" y="3417"/>
                      </a:lnTo>
                      <a:lnTo>
                        <a:pt x="861" y="3391"/>
                      </a:lnTo>
                      <a:lnTo>
                        <a:pt x="822" y="3357"/>
                      </a:lnTo>
                      <a:lnTo>
                        <a:pt x="790" y="3320"/>
                      </a:lnTo>
                      <a:lnTo>
                        <a:pt x="764" y="3277"/>
                      </a:lnTo>
                      <a:lnTo>
                        <a:pt x="744" y="3232"/>
                      </a:lnTo>
                      <a:lnTo>
                        <a:pt x="732" y="3182"/>
                      </a:lnTo>
                      <a:lnTo>
                        <a:pt x="728" y="3129"/>
                      </a:lnTo>
                      <a:lnTo>
                        <a:pt x="728" y="3084"/>
                      </a:lnTo>
                      <a:lnTo>
                        <a:pt x="725" y="3028"/>
                      </a:lnTo>
                      <a:lnTo>
                        <a:pt x="717" y="2970"/>
                      </a:lnTo>
                      <a:lnTo>
                        <a:pt x="703" y="2910"/>
                      </a:lnTo>
                      <a:lnTo>
                        <a:pt x="684" y="2849"/>
                      </a:lnTo>
                      <a:lnTo>
                        <a:pt x="662" y="2788"/>
                      </a:lnTo>
                      <a:lnTo>
                        <a:pt x="634" y="2729"/>
                      </a:lnTo>
                      <a:lnTo>
                        <a:pt x="605" y="2672"/>
                      </a:lnTo>
                      <a:lnTo>
                        <a:pt x="572" y="2619"/>
                      </a:lnTo>
                      <a:lnTo>
                        <a:pt x="537" y="2572"/>
                      </a:lnTo>
                      <a:lnTo>
                        <a:pt x="500" y="2531"/>
                      </a:lnTo>
                      <a:lnTo>
                        <a:pt x="478" y="2509"/>
                      </a:lnTo>
                      <a:lnTo>
                        <a:pt x="463" y="2491"/>
                      </a:lnTo>
                      <a:lnTo>
                        <a:pt x="443" y="2470"/>
                      </a:lnTo>
                      <a:lnTo>
                        <a:pt x="421" y="2444"/>
                      </a:lnTo>
                      <a:lnTo>
                        <a:pt x="398" y="2414"/>
                      </a:lnTo>
                      <a:lnTo>
                        <a:pt x="370" y="2380"/>
                      </a:lnTo>
                      <a:lnTo>
                        <a:pt x="341" y="2343"/>
                      </a:lnTo>
                      <a:lnTo>
                        <a:pt x="312" y="2302"/>
                      </a:lnTo>
                      <a:lnTo>
                        <a:pt x="282" y="2259"/>
                      </a:lnTo>
                      <a:lnTo>
                        <a:pt x="250" y="2210"/>
                      </a:lnTo>
                      <a:lnTo>
                        <a:pt x="218" y="2161"/>
                      </a:lnTo>
                      <a:lnTo>
                        <a:pt x="188" y="2108"/>
                      </a:lnTo>
                      <a:lnTo>
                        <a:pt x="159" y="2054"/>
                      </a:lnTo>
                      <a:lnTo>
                        <a:pt x="130" y="1996"/>
                      </a:lnTo>
                      <a:lnTo>
                        <a:pt x="102" y="1938"/>
                      </a:lnTo>
                      <a:lnTo>
                        <a:pt x="78" y="1877"/>
                      </a:lnTo>
                      <a:lnTo>
                        <a:pt x="56" y="1814"/>
                      </a:lnTo>
                      <a:lnTo>
                        <a:pt x="37" y="1750"/>
                      </a:lnTo>
                      <a:lnTo>
                        <a:pt x="22" y="1685"/>
                      </a:lnTo>
                      <a:lnTo>
                        <a:pt x="9" y="1619"/>
                      </a:lnTo>
                      <a:lnTo>
                        <a:pt x="2" y="1553"/>
                      </a:lnTo>
                      <a:lnTo>
                        <a:pt x="0" y="1485"/>
                      </a:lnTo>
                      <a:lnTo>
                        <a:pt x="4" y="1374"/>
                      </a:lnTo>
                      <a:lnTo>
                        <a:pt x="16" y="1265"/>
                      </a:lnTo>
                      <a:lnTo>
                        <a:pt x="36" y="1159"/>
                      </a:lnTo>
                      <a:lnTo>
                        <a:pt x="63" y="1055"/>
                      </a:lnTo>
                      <a:lnTo>
                        <a:pt x="98" y="956"/>
                      </a:lnTo>
                      <a:lnTo>
                        <a:pt x="138" y="859"/>
                      </a:lnTo>
                      <a:lnTo>
                        <a:pt x="186" y="765"/>
                      </a:lnTo>
                      <a:lnTo>
                        <a:pt x="240" y="677"/>
                      </a:lnTo>
                      <a:lnTo>
                        <a:pt x="301" y="591"/>
                      </a:lnTo>
                      <a:lnTo>
                        <a:pt x="366" y="511"/>
                      </a:lnTo>
                      <a:lnTo>
                        <a:pt x="438" y="435"/>
                      </a:lnTo>
                      <a:lnTo>
                        <a:pt x="514" y="364"/>
                      </a:lnTo>
                      <a:lnTo>
                        <a:pt x="594" y="298"/>
                      </a:lnTo>
                      <a:lnTo>
                        <a:pt x="679" y="239"/>
                      </a:lnTo>
                      <a:lnTo>
                        <a:pt x="769" y="185"/>
                      </a:lnTo>
                      <a:lnTo>
                        <a:pt x="863" y="138"/>
                      </a:lnTo>
                      <a:lnTo>
                        <a:pt x="961" y="96"/>
                      </a:lnTo>
                      <a:lnTo>
                        <a:pt x="1062" y="62"/>
                      </a:lnTo>
                      <a:lnTo>
                        <a:pt x="1166" y="35"/>
                      </a:lnTo>
                      <a:lnTo>
                        <a:pt x="1272" y="16"/>
                      </a:lnTo>
                      <a:lnTo>
                        <a:pt x="1381" y="4"/>
                      </a:lnTo>
                      <a:lnTo>
                        <a:pt x="1493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Roboto Thin"/>
                  </a:endParaRPr>
                </a:p>
              </p:txBody>
            </p:sp>
          </p:grpSp>
          <p:grpSp>
            <p:nvGrpSpPr>
              <p:cNvPr id="5" name="22 Grupo"/>
              <p:cNvGrpSpPr/>
              <p:nvPr/>
            </p:nvGrpSpPr>
            <p:grpSpPr>
              <a:xfrm>
                <a:off x="2643174" y="428604"/>
                <a:ext cx="3924000" cy="4536000"/>
                <a:chOff x="2500298" y="291254"/>
                <a:chExt cx="4214842" cy="4823193"/>
              </a:xfrm>
              <a:grpFill/>
            </p:grpSpPr>
            <p:sp>
              <p:nvSpPr>
                <p:cNvPr id="24" name="23 Conector"/>
                <p:cNvSpPr/>
                <p:nvPr/>
              </p:nvSpPr>
              <p:spPr>
                <a:xfrm rot="18621406">
                  <a:off x="2659154" y="806967"/>
                  <a:ext cx="2345882" cy="1314456"/>
                </a:xfrm>
                <a:prstGeom prst="flowChartConnector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s-ES" dirty="0">
                    <a:latin typeface="Roboto Thin"/>
                  </a:endParaRPr>
                </a:p>
              </p:txBody>
            </p:sp>
            <p:sp>
              <p:nvSpPr>
                <p:cNvPr id="25" name="Freeform 20"/>
                <p:cNvSpPr>
                  <a:spLocks noEditPoints="1"/>
                </p:cNvSpPr>
                <p:nvPr/>
              </p:nvSpPr>
              <p:spPr bwMode="auto">
                <a:xfrm>
                  <a:off x="2500298" y="357166"/>
                  <a:ext cx="4214842" cy="4757281"/>
                </a:xfrm>
                <a:custGeom>
                  <a:avLst/>
                  <a:gdLst/>
                  <a:ahLst/>
                  <a:cxnLst>
                    <a:cxn ang="0">
                      <a:pos x="1260" y="392"/>
                    </a:cxn>
                    <a:cxn ang="0">
                      <a:pos x="1008" y="473"/>
                    </a:cxn>
                    <a:cxn ang="0">
                      <a:pos x="790" y="613"/>
                    </a:cxn>
                    <a:cxn ang="0">
                      <a:pos x="615" y="804"/>
                    </a:cxn>
                    <a:cxn ang="0">
                      <a:pos x="493" y="1035"/>
                    </a:cxn>
                    <a:cxn ang="0">
                      <a:pos x="434" y="1296"/>
                    </a:cxn>
                    <a:cxn ang="0">
                      <a:pos x="446" y="1446"/>
                    </a:cxn>
                    <a:cxn ang="0">
                      <a:pos x="515" y="1500"/>
                    </a:cxn>
                    <a:cxn ang="0">
                      <a:pos x="606" y="1488"/>
                    </a:cxn>
                    <a:cxn ang="0">
                      <a:pos x="660" y="1419"/>
                    </a:cxn>
                    <a:cxn ang="0">
                      <a:pos x="679" y="1231"/>
                    </a:cxn>
                    <a:cxn ang="0">
                      <a:pos x="758" y="1018"/>
                    </a:cxn>
                    <a:cxn ang="0">
                      <a:pos x="892" y="838"/>
                    </a:cxn>
                    <a:cxn ang="0">
                      <a:pos x="1072" y="704"/>
                    </a:cxn>
                    <a:cxn ang="0">
                      <a:pos x="1285" y="625"/>
                    </a:cxn>
                    <a:cxn ang="0">
                      <a:pos x="1473" y="606"/>
                    </a:cxn>
                    <a:cxn ang="0">
                      <a:pos x="1542" y="552"/>
                    </a:cxn>
                    <a:cxn ang="0">
                      <a:pos x="1554" y="461"/>
                    </a:cxn>
                    <a:cxn ang="0">
                      <a:pos x="1499" y="392"/>
                    </a:cxn>
                    <a:cxn ang="0">
                      <a:pos x="1493" y="0"/>
                    </a:cxn>
                    <a:cxn ang="0">
                      <a:pos x="1821" y="35"/>
                    </a:cxn>
                    <a:cxn ang="0">
                      <a:pos x="2124" y="138"/>
                    </a:cxn>
                    <a:cxn ang="0">
                      <a:pos x="2393" y="298"/>
                    </a:cxn>
                    <a:cxn ang="0">
                      <a:pos x="2621" y="511"/>
                    </a:cxn>
                    <a:cxn ang="0">
                      <a:pos x="2801" y="765"/>
                    </a:cxn>
                    <a:cxn ang="0">
                      <a:pos x="2924" y="1055"/>
                    </a:cxn>
                    <a:cxn ang="0">
                      <a:pos x="2983" y="1374"/>
                    </a:cxn>
                    <a:cxn ang="0">
                      <a:pos x="2978" y="1619"/>
                    </a:cxn>
                    <a:cxn ang="0">
                      <a:pos x="2931" y="1814"/>
                    </a:cxn>
                    <a:cxn ang="0">
                      <a:pos x="2857" y="1996"/>
                    </a:cxn>
                    <a:cxn ang="0">
                      <a:pos x="2769" y="2161"/>
                    </a:cxn>
                    <a:cxn ang="0">
                      <a:pos x="2675" y="2302"/>
                    </a:cxn>
                    <a:cxn ang="0">
                      <a:pos x="2589" y="2414"/>
                    </a:cxn>
                    <a:cxn ang="0">
                      <a:pos x="2524" y="2491"/>
                    </a:cxn>
                    <a:cxn ang="0">
                      <a:pos x="2451" y="2572"/>
                    </a:cxn>
                    <a:cxn ang="0">
                      <a:pos x="2353" y="2729"/>
                    </a:cxn>
                    <a:cxn ang="0">
                      <a:pos x="2285" y="2910"/>
                    </a:cxn>
                    <a:cxn ang="0">
                      <a:pos x="2260" y="3084"/>
                    </a:cxn>
                    <a:cxn ang="0">
                      <a:pos x="2244" y="3232"/>
                    </a:cxn>
                    <a:cxn ang="0">
                      <a:pos x="2165" y="3357"/>
                    </a:cxn>
                    <a:cxn ang="0">
                      <a:pos x="2039" y="3436"/>
                    </a:cxn>
                    <a:cxn ang="0">
                      <a:pos x="1050" y="3453"/>
                    </a:cxn>
                    <a:cxn ang="0">
                      <a:pos x="902" y="3417"/>
                    </a:cxn>
                    <a:cxn ang="0">
                      <a:pos x="790" y="3320"/>
                    </a:cxn>
                    <a:cxn ang="0">
                      <a:pos x="732" y="3182"/>
                    </a:cxn>
                    <a:cxn ang="0">
                      <a:pos x="725" y="3028"/>
                    </a:cxn>
                    <a:cxn ang="0">
                      <a:pos x="684" y="2849"/>
                    </a:cxn>
                    <a:cxn ang="0">
                      <a:pos x="605" y="2672"/>
                    </a:cxn>
                    <a:cxn ang="0">
                      <a:pos x="500" y="2531"/>
                    </a:cxn>
                    <a:cxn ang="0">
                      <a:pos x="443" y="2470"/>
                    </a:cxn>
                    <a:cxn ang="0">
                      <a:pos x="370" y="2380"/>
                    </a:cxn>
                    <a:cxn ang="0">
                      <a:pos x="282" y="2259"/>
                    </a:cxn>
                    <a:cxn ang="0">
                      <a:pos x="188" y="2108"/>
                    </a:cxn>
                    <a:cxn ang="0">
                      <a:pos x="102" y="1938"/>
                    </a:cxn>
                    <a:cxn ang="0">
                      <a:pos x="37" y="1750"/>
                    </a:cxn>
                    <a:cxn ang="0">
                      <a:pos x="2" y="1553"/>
                    </a:cxn>
                    <a:cxn ang="0">
                      <a:pos x="16" y="1265"/>
                    </a:cxn>
                    <a:cxn ang="0">
                      <a:pos x="98" y="956"/>
                    </a:cxn>
                    <a:cxn ang="0">
                      <a:pos x="240" y="677"/>
                    </a:cxn>
                    <a:cxn ang="0">
                      <a:pos x="438" y="435"/>
                    </a:cxn>
                    <a:cxn ang="0">
                      <a:pos x="679" y="239"/>
                    </a:cxn>
                    <a:cxn ang="0">
                      <a:pos x="961" y="96"/>
                    </a:cxn>
                    <a:cxn ang="0">
                      <a:pos x="1272" y="16"/>
                    </a:cxn>
                  </a:cxnLst>
                  <a:rect l="0" t="0" r="r" b="b"/>
                  <a:pathLst>
                    <a:path w="2987" h="3453">
                      <a:moveTo>
                        <a:pt x="1442" y="375"/>
                      </a:moveTo>
                      <a:lnTo>
                        <a:pt x="1350" y="380"/>
                      </a:lnTo>
                      <a:lnTo>
                        <a:pt x="1260" y="392"/>
                      </a:lnTo>
                      <a:lnTo>
                        <a:pt x="1173" y="411"/>
                      </a:lnTo>
                      <a:lnTo>
                        <a:pt x="1089" y="439"/>
                      </a:lnTo>
                      <a:lnTo>
                        <a:pt x="1008" y="473"/>
                      </a:lnTo>
                      <a:lnTo>
                        <a:pt x="931" y="514"/>
                      </a:lnTo>
                      <a:lnTo>
                        <a:pt x="858" y="561"/>
                      </a:lnTo>
                      <a:lnTo>
                        <a:pt x="790" y="613"/>
                      </a:lnTo>
                      <a:lnTo>
                        <a:pt x="726" y="672"/>
                      </a:lnTo>
                      <a:lnTo>
                        <a:pt x="667" y="736"/>
                      </a:lnTo>
                      <a:lnTo>
                        <a:pt x="615" y="804"/>
                      </a:lnTo>
                      <a:lnTo>
                        <a:pt x="568" y="877"/>
                      </a:lnTo>
                      <a:lnTo>
                        <a:pt x="527" y="954"/>
                      </a:lnTo>
                      <a:lnTo>
                        <a:pt x="493" y="1035"/>
                      </a:lnTo>
                      <a:lnTo>
                        <a:pt x="465" y="1119"/>
                      </a:lnTo>
                      <a:lnTo>
                        <a:pt x="446" y="1206"/>
                      </a:lnTo>
                      <a:lnTo>
                        <a:pt x="434" y="1296"/>
                      </a:lnTo>
                      <a:lnTo>
                        <a:pt x="429" y="1388"/>
                      </a:lnTo>
                      <a:lnTo>
                        <a:pt x="434" y="1419"/>
                      </a:lnTo>
                      <a:lnTo>
                        <a:pt x="446" y="1446"/>
                      </a:lnTo>
                      <a:lnTo>
                        <a:pt x="464" y="1470"/>
                      </a:lnTo>
                      <a:lnTo>
                        <a:pt x="487" y="1488"/>
                      </a:lnTo>
                      <a:lnTo>
                        <a:pt x="515" y="1500"/>
                      </a:lnTo>
                      <a:lnTo>
                        <a:pt x="547" y="1504"/>
                      </a:lnTo>
                      <a:lnTo>
                        <a:pt x="579" y="1500"/>
                      </a:lnTo>
                      <a:lnTo>
                        <a:pt x="606" y="1488"/>
                      </a:lnTo>
                      <a:lnTo>
                        <a:pt x="630" y="1470"/>
                      </a:lnTo>
                      <a:lnTo>
                        <a:pt x="648" y="1446"/>
                      </a:lnTo>
                      <a:lnTo>
                        <a:pt x="660" y="1419"/>
                      </a:lnTo>
                      <a:lnTo>
                        <a:pt x="664" y="1388"/>
                      </a:lnTo>
                      <a:lnTo>
                        <a:pt x="668" y="1308"/>
                      </a:lnTo>
                      <a:lnTo>
                        <a:pt x="679" y="1231"/>
                      </a:lnTo>
                      <a:lnTo>
                        <a:pt x="699" y="1156"/>
                      </a:lnTo>
                      <a:lnTo>
                        <a:pt x="725" y="1086"/>
                      </a:lnTo>
                      <a:lnTo>
                        <a:pt x="758" y="1018"/>
                      </a:lnTo>
                      <a:lnTo>
                        <a:pt x="797" y="953"/>
                      </a:lnTo>
                      <a:lnTo>
                        <a:pt x="843" y="894"/>
                      </a:lnTo>
                      <a:lnTo>
                        <a:pt x="892" y="838"/>
                      </a:lnTo>
                      <a:lnTo>
                        <a:pt x="948" y="789"/>
                      </a:lnTo>
                      <a:lnTo>
                        <a:pt x="1007" y="743"/>
                      </a:lnTo>
                      <a:lnTo>
                        <a:pt x="1072" y="704"/>
                      </a:lnTo>
                      <a:lnTo>
                        <a:pt x="1140" y="671"/>
                      </a:lnTo>
                      <a:lnTo>
                        <a:pt x="1210" y="645"/>
                      </a:lnTo>
                      <a:lnTo>
                        <a:pt x="1285" y="625"/>
                      </a:lnTo>
                      <a:lnTo>
                        <a:pt x="1362" y="614"/>
                      </a:lnTo>
                      <a:lnTo>
                        <a:pt x="1442" y="610"/>
                      </a:lnTo>
                      <a:lnTo>
                        <a:pt x="1473" y="606"/>
                      </a:lnTo>
                      <a:lnTo>
                        <a:pt x="1499" y="594"/>
                      </a:lnTo>
                      <a:lnTo>
                        <a:pt x="1524" y="576"/>
                      </a:lnTo>
                      <a:lnTo>
                        <a:pt x="1542" y="552"/>
                      </a:lnTo>
                      <a:lnTo>
                        <a:pt x="1554" y="525"/>
                      </a:lnTo>
                      <a:lnTo>
                        <a:pt x="1558" y="493"/>
                      </a:lnTo>
                      <a:lnTo>
                        <a:pt x="1554" y="461"/>
                      </a:lnTo>
                      <a:lnTo>
                        <a:pt x="1542" y="433"/>
                      </a:lnTo>
                      <a:lnTo>
                        <a:pt x="1524" y="410"/>
                      </a:lnTo>
                      <a:lnTo>
                        <a:pt x="1499" y="392"/>
                      </a:lnTo>
                      <a:lnTo>
                        <a:pt x="1473" y="380"/>
                      </a:lnTo>
                      <a:lnTo>
                        <a:pt x="1442" y="375"/>
                      </a:lnTo>
                      <a:close/>
                      <a:moveTo>
                        <a:pt x="1493" y="0"/>
                      </a:moveTo>
                      <a:lnTo>
                        <a:pt x="1605" y="4"/>
                      </a:lnTo>
                      <a:lnTo>
                        <a:pt x="1714" y="16"/>
                      </a:lnTo>
                      <a:lnTo>
                        <a:pt x="1821" y="35"/>
                      </a:lnTo>
                      <a:lnTo>
                        <a:pt x="1925" y="62"/>
                      </a:lnTo>
                      <a:lnTo>
                        <a:pt x="2025" y="96"/>
                      </a:lnTo>
                      <a:lnTo>
                        <a:pt x="2124" y="138"/>
                      </a:lnTo>
                      <a:lnTo>
                        <a:pt x="2217" y="185"/>
                      </a:lnTo>
                      <a:lnTo>
                        <a:pt x="2307" y="239"/>
                      </a:lnTo>
                      <a:lnTo>
                        <a:pt x="2393" y="298"/>
                      </a:lnTo>
                      <a:lnTo>
                        <a:pt x="2473" y="364"/>
                      </a:lnTo>
                      <a:lnTo>
                        <a:pt x="2549" y="435"/>
                      </a:lnTo>
                      <a:lnTo>
                        <a:pt x="2621" y="511"/>
                      </a:lnTo>
                      <a:lnTo>
                        <a:pt x="2686" y="591"/>
                      </a:lnTo>
                      <a:lnTo>
                        <a:pt x="2747" y="677"/>
                      </a:lnTo>
                      <a:lnTo>
                        <a:pt x="2801" y="765"/>
                      </a:lnTo>
                      <a:lnTo>
                        <a:pt x="2849" y="859"/>
                      </a:lnTo>
                      <a:lnTo>
                        <a:pt x="2889" y="956"/>
                      </a:lnTo>
                      <a:lnTo>
                        <a:pt x="2924" y="1055"/>
                      </a:lnTo>
                      <a:lnTo>
                        <a:pt x="2951" y="1159"/>
                      </a:lnTo>
                      <a:lnTo>
                        <a:pt x="2971" y="1265"/>
                      </a:lnTo>
                      <a:lnTo>
                        <a:pt x="2983" y="1374"/>
                      </a:lnTo>
                      <a:lnTo>
                        <a:pt x="2987" y="1485"/>
                      </a:lnTo>
                      <a:lnTo>
                        <a:pt x="2984" y="1553"/>
                      </a:lnTo>
                      <a:lnTo>
                        <a:pt x="2978" y="1619"/>
                      </a:lnTo>
                      <a:lnTo>
                        <a:pt x="2965" y="1685"/>
                      </a:lnTo>
                      <a:lnTo>
                        <a:pt x="2950" y="1750"/>
                      </a:lnTo>
                      <a:lnTo>
                        <a:pt x="2931" y="1814"/>
                      </a:lnTo>
                      <a:lnTo>
                        <a:pt x="2908" y="1877"/>
                      </a:lnTo>
                      <a:lnTo>
                        <a:pt x="2885" y="1938"/>
                      </a:lnTo>
                      <a:lnTo>
                        <a:pt x="2857" y="1996"/>
                      </a:lnTo>
                      <a:lnTo>
                        <a:pt x="2828" y="2054"/>
                      </a:lnTo>
                      <a:lnTo>
                        <a:pt x="2799" y="2108"/>
                      </a:lnTo>
                      <a:lnTo>
                        <a:pt x="2769" y="2161"/>
                      </a:lnTo>
                      <a:lnTo>
                        <a:pt x="2737" y="2210"/>
                      </a:lnTo>
                      <a:lnTo>
                        <a:pt x="2705" y="2259"/>
                      </a:lnTo>
                      <a:lnTo>
                        <a:pt x="2675" y="2302"/>
                      </a:lnTo>
                      <a:lnTo>
                        <a:pt x="2646" y="2343"/>
                      </a:lnTo>
                      <a:lnTo>
                        <a:pt x="2617" y="2380"/>
                      </a:lnTo>
                      <a:lnTo>
                        <a:pt x="2589" y="2414"/>
                      </a:lnTo>
                      <a:lnTo>
                        <a:pt x="2566" y="2444"/>
                      </a:lnTo>
                      <a:lnTo>
                        <a:pt x="2544" y="2470"/>
                      </a:lnTo>
                      <a:lnTo>
                        <a:pt x="2524" y="2491"/>
                      </a:lnTo>
                      <a:lnTo>
                        <a:pt x="2509" y="2509"/>
                      </a:lnTo>
                      <a:lnTo>
                        <a:pt x="2487" y="2531"/>
                      </a:lnTo>
                      <a:lnTo>
                        <a:pt x="2451" y="2572"/>
                      </a:lnTo>
                      <a:lnTo>
                        <a:pt x="2415" y="2619"/>
                      </a:lnTo>
                      <a:lnTo>
                        <a:pt x="2383" y="2672"/>
                      </a:lnTo>
                      <a:lnTo>
                        <a:pt x="2353" y="2729"/>
                      </a:lnTo>
                      <a:lnTo>
                        <a:pt x="2327" y="2788"/>
                      </a:lnTo>
                      <a:lnTo>
                        <a:pt x="2305" y="2849"/>
                      </a:lnTo>
                      <a:lnTo>
                        <a:pt x="2285" y="2910"/>
                      </a:lnTo>
                      <a:lnTo>
                        <a:pt x="2271" y="2970"/>
                      </a:lnTo>
                      <a:lnTo>
                        <a:pt x="2263" y="3028"/>
                      </a:lnTo>
                      <a:lnTo>
                        <a:pt x="2260" y="3084"/>
                      </a:lnTo>
                      <a:lnTo>
                        <a:pt x="2260" y="3129"/>
                      </a:lnTo>
                      <a:lnTo>
                        <a:pt x="2256" y="3182"/>
                      </a:lnTo>
                      <a:lnTo>
                        <a:pt x="2244" y="3232"/>
                      </a:lnTo>
                      <a:lnTo>
                        <a:pt x="2224" y="3277"/>
                      </a:lnTo>
                      <a:lnTo>
                        <a:pt x="2198" y="3320"/>
                      </a:lnTo>
                      <a:lnTo>
                        <a:pt x="2165" y="3357"/>
                      </a:lnTo>
                      <a:lnTo>
                        <a:pt x="2128" y="3391"/>
                      </a:lnTo>
                      <a:lnTo>
                        <a:pt x="2085" y="3417"/>
                      </a:lnTo>
                      <a:lnTo>
                        <a:pt x="2039" y="3436"/>
                      </a:lnTo>
                      <a:lnTo>
                        <a:pt x="1989" y="3449"/>
                      </a:lnTo>
                      <a:lnTo>
                        <a:pt x="1937" y="3453"/>
                      </a:lnTo>
                      <a:lnTo>
                        <a:pt x="1050" y="3453"/>
                      </a:lnTo>
                      <a:lnTo>
                        <a:pt x="997" y="3449"/>
                      </a:lnTo>
                      <a:lnTo>
                        <a:pt x="949" y="3436"/>
                      </a:lnTo>
                      <a:lnTo>
                        <a:pt x="902" y="3417"/>
                      </a:lnTo>
                      <a:lnTo>
                        <a:pt x="861" y="3391"/>
                      </a:lnTo>
                      <a:lnTo>
                        <a:pt x="822" y="3357"/>
                      </a:lnTo>
                      <a:lnTo>
                        <a:pt x="790" y="3320"/>
                      </a:lnTo>
                      <a:lnTo>
                        <a:pt x="764" y="3277"/>
                      </a:lnTo>
                      <a:lnTo>
                        <a:pt x="744" y="3232"/>
                      </a:lnTo>
                      <a:lnTo>
                        <a:pt x="732" y="3182"/>
                      </a:lnTo>
                      <a:lnTo>
                        <a:pt x="728" y="3129"/>
                      </a:lnTo>
                      <a:lnTo>
                        <a:pt x="728" y="3084"/>
                      </a:lnTo>
                      <a:lnTo>
                        <a:pt x="725" y="3028"/>
                      </a:lnTo>
                      <a:lnTo>
                        <a:pt x="717" y="2970"/>
                      </a:lnTo>
                      <a:lnTo>
                        <a:pt x="703" y="2910"/>
                      </a:lnTo>
                      <a:lnTo>
                        <a:pt x="684" y="2849"/>
                      </a:lnTo>
                      <a:lnTo>
                        <a:pt x="662" y="2788"/>
                      </a:lnTo>
                      <a:lnTo>
                        <a:pt x="634" y="2729"/>
                      </a:lnTo>
                      <a:lnTo>
                        <a:pt x="605" y="2672"/>
                      </a:lnTo>
                      <a:lnTo>
                        <a:pt x="572" y="2619"/>
                      </a:lnTo>
                      <a:lnTo>
                        <a:pt x="537" y="2572"/>
                      </a:lnTo>
                      <a:lnTo>
                        <a:pt x="500" y="2531"/>
                      </a:lnTo>
                      <a:lnTo>
                        <a:pt x="478" y="2509"/>
                      </a:lnTo>
                      <a:lnTo>
                        <a:pt x="463" y="2491"/>
                      </a:lnTo>
                      <a:lnTo>
                        <a:pt x="443" y="2470"/>
                      </a:lnTo>
                      <a:lnTo>
                        <a:pt x="421" y="2444"/>
                      </a:lnTo>
                      <a:lnTo>
                        <a:pt x="398" y="2414"/>
                      </a:lnTo>
                      <a:lnTo>
                        <a:pt x="370" y="2380"/>
                      </a:lnTo>
                      <a:lnTo>
                        <a:pt x="341" y="2343"/>
                      </a:lnTo>
                      <a:lnTo>
                        <a:pt x="312" y="2302"/>
                      </a:lnTo>
                      <a:lnTo>
                        <a:pt x="282" y="2259"/>
                      </a:lnTo>
                      <a:lnTo>
                        <a:pt x="250" y="2210"/>
                      </a:lnTo>
                      <a:lnTo>
                        <a:pt x="218" y="2161"/>
                      </a:lnTo>
                      <a:lnTo>
                        <a:pt x="188" y="2108"/>
                      </a:lnTo>
                      <a:lnTo>
                        <a:pt x="159" y="2054"/>
                      </a:lnTo>
                      <a:lnTo>
                        <a:pt x="130" y="1996"/>
                      </a:lnTo>
                      <a:lnTo>
                        <a:pt x="102" y="1938"/>
                      </a:lnTo>
                      <a:lnTo>
                        <a:pt x="78" y="1877"/>
                      </a:lnTo>
                      <a:lnTo>
                        <a:pt x="56" y="1814"/>
                      </a:lnTo>
                      <a:lnTo>
                        <a:pt x="37" y="1750"/>
                      </a:lnTo>
                      <a:lnTo>
                        <a:pt x="22" y="1685"/>
                      </a:lnTo>
                      <a:lnTo>
                        <a:pt x="9" y="1619"/>
                      </a:lnTo>
                      <a:lnTo>
                        <a:pt x="2" y="1553"/>
                      </a:lnTo>
                      <a:lnTo>
                        <a:pt x="0" y="1485"/>
                      </a:lnTo>
                      <a:lnTo>
                        <a:pt x="4" y="1374"/>
                      </a:lnTo>
                      <a:lnTo>
                        <a:pt x="16" y="1265"/>
                      </a:lnTo>
                      <a:lnTo>
                        <a:pt x="36" y="1159"/>
                      </a:lnTo>
                      <a:lnTo>
                        <a:pt x="63" y="1055"/>
                      </a:lnTo>
                      <a:lnTo>
                        <a:pt x="98" y="956"/>
                      </a:lnTo>
                      <a:lnTo>
                        <a:pt x="138" y="859"/>
                      </a:lnTo>
                      <a:lnTo>
                        <a:pt x="186" y="765"/>
                      </a:lnTo>
                      <a:lnTo>
                        <a:pt x="240" y="677"/>
                      </a:lnTo>
                      <a:lnTo>
                        <a:pt x="301" y="591"/>
                      </a:lnTo>
                      <a:lnTo>
                        <a:pt x="366" y="511"/>
                      </a:lnTo>
                      <a:lnTo>
                        <a:pt x="438" y="435"/>
                      </a:lnTo>
                      <a:lnTo>
                        <a:pt x="514" y="364"/>
                      </a:lnTo>
                      <a:lnTo>
                        <a:pt x="594" y="298"/>
                      </a:lnTo>
                      <a:lnTo>
                        <a:pt x="679" y="239"/>
                      </a:lnTo>
                      <a:lnTo>
                        <a:pt x="769" y="185"/>
                      </a:lnTo>
                      <a:lnTo>
                        <a:pt x="863" y="138"/>
                      </a:lnTo>
                      <a:lnTo>
                        <a:pt x="961" y="96"/>
                      </a:lnTo>
                      <a:lnTo>
                        <a:pt x="1062" y="62"/>
                      </a:lnTo>
                      <a:lnTo>
                        <a:pt x="1166" y="35"/>
                      </a:lnTo>
                      <a:lnTo>
                        <a:pt x="1272" y="16"/>
                      </a:lnTo>
                      <a:lnTo>
                        <a:pt x="1381" y="4"/>
                      </a:lnTo>
                      <a:lnTo>
                        <a:pt x="1493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>
                    <a:latin typeface="Roboto Thin"/>
                  </a:endParaRPr>
                </a:p>
              </p:txBody>
            </p:sp>
          </p:grpSp>
        </p:grpSp>
      </p:grpSp>
      <p:grpSp>
        <p:nvGrpSpPr>
          <p:cNvPr id="77827" name="52 Grupo"/>
          <p:cNvGrpSpPr>
            <a:grpSpLocks/>
          </p:cNvGrpSpPr>
          <p:nvPr/>
        </p:nvGrpSpPr>
        <p:grpSpPr bwMode="auto">
          <a:xfrm>
            <a:off x="1908176" y="1768841"/>
            <a:ext cx="2779969" cy="714375"/>
            <a:chOff x="642910" y="711546"/>
            <a:chExt cx="2779988" cy="714380"/>
          </a:xfrm>
        </p:grpSpPr>
        <p:cxnSp>
          <p:nvCxnSpPr>
            <p:cNvPr id="49" name="48 Conector recto"/>
            <p:cNvCxnSpPr/>
            <p:nvPr/>
          </p:nvCxnSpPr>
          <p:spPr>
            <a:xfrm rot="10800000">
              <a:off x="2208452" y="711546"/>
              <a:ext cx="1214446" cy="714380"/>
            </a:xfrm>
            <a:prstGeom prst="line">
              <a:avLst/>
            </a:prstGeom>
            <a:ln w="25400">
              <a:solidFill>
                <a:srgbClr val="1BAE9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49 Conector recto"/>
            <p:cNvCxnSpPr/>
            <p:nvPr/>
          </p:nvCxnSpPr>
          <p:spPr>
            <a:xfrm rot="10800000">
              <a:off x="642910" y="714356"/>
              <a:ext cx="1571636" cy="1588"/>
            </a:xfrm>
            <a:prstGeom prst="line">
              <a:avLst/>
            </a:prstGeom>
            <a:ln w="25400">
              <a:solidFill>
                <a:srgbClr val="1BAE9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828" name="53 Grupo"/>
          <p:cNvGrpSpPr>
            <a:grpSpLocks/>
          </p:cNvGrpSpPr>
          <p:nvPr/>
        </p:nvGrpSpPr>
        <p:grpSpPr bwMode="auto">
          <a:xfrm flipH="1">
            <a:off x="7503873" y="1768841"/>
            <a:ext cx="2775191" cy="714375"/>
            <a:chOff x="642910" y="711546"/>
            <a:chExt cx="2775210" cy="714380"/>
          </a:xfrm>
        </p:grpSpPr>
        <p:cxnSp>
          <p:nvCxnSpPr>
            <p:cNvPr id="55" name="54 Conector recto"/>
            <p:cNvCxnSpPr/>
            <p:nvPr/>
          </p:nvCxnSpPr>
          <p:spPr>
            <a:xfrm rot="10800000">
              <a:off x="2203674" y="711546"/>
              <a:ext cx="1214446" cy="714380"/>
            </a:xfrm>
            <a:prstGeom prst="line">
              <a:avLst/>
            </a:prstGeom>
            <a:ln w="25400">
              <a:solidFill>
                <a:srgbClr val="F6AA3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55 Conector recto"/>
            <p:cNvCxnSpPr/>
            <p:nvPr/>
          </p:nvCxnSpPr>
          <p:spPr>
            <a:xfrm rot="10800000">
              <a:off x="642910" y="714356"/>
              <a:ext cx="1571636" cy="1588"/>
            </a:xfrm>
            <a:prstGeom prst="line">
              <a:avLst/>
            </a:prstGeom>
            <a:ln w="25400">
              <a:solidFill>
                <a:srgbClr val="F6AA3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829" name="56 Grupo"/>
          <p:cNvGrpSpPr>
            <a:grpSpLocks/>
          </p:cNvGrpSpPr>
          <p:nvPr/>
        </p:nvGrpSpPr>
        <p:grpSpPr bwMode="auto">
          <a:xfrm flipV="1">
            <a:off x="2334148" y="4234308"/>
            <a:ext cx="2791057" cy="714375"/>
            <a:chOff x="1057534" y="75775"/>
            <a:chExt cx="2791077" cy="714380"/>
          </a:xfrm>
        </p:grpSpPr>
        <p:cxnSp>
          <p:nvCxnSpPr>
            <p:cNvPr id="58" name="57 Conector recto"/>
            <p:cNvCxnSpPr/>
            <p:nvPr/>
          </p:nvCxnSpPr>
          <p:spPr>
            <a:xfrm rot="10800000">
              <a:off x="2634165" y="75775"/>
              <a:ext cx="1214446" cy="714380"/>
            </a:xfrm>
            <a:prstGeom prst="line">
              <a:avLst/>
            </a:prstGeom>
            <a:ln w="25400">
              <a:solidFill>
                <a:srgbClr val="9F3D3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58 Conector recto"/>
            <p:cNvCxnSpPr/>
            <p:nvPr/>
          </p:nvCxnSpPr>
          <p:spPr>
            <a:xfrm rot="10800000">
              <a:off x="1057534" y="89222"/>
              <a:ext cx="1571636" cy="1588"/>
            </a:xfrm>
            <a:prstGeom prst="line">
              <a:avLst/>
            </a:prstGeom>
            <a:ln w="25400">
              <a:solidFill>
                <a:srgbClr val="9F3D3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830" name="59 Grupo"/>
          <p:cNvGrpSpPr>
            <a:grpSpLocks/>
          </p:cNvGrpSpPr>
          <p:nvPr/>
        </p:nvGrpSpPr>
        <p:grpSpPr bwMode="auto">
          <a:xfrm flipH="1" flipV="1">
            <a:off x="7496469" y="3720862"/>
            <a:ext cx="2782595" cy="714375"/>
            <a:chOff x="642910" y="711420"/>
            <a:chExt cx="2782614" cy="714380"/>
          </a:xfrm>
        </p:grpSpPr>
        <p:cxnSp>
          <p:nvCxnSpPr>
            <p:cNvPr id="61" name="60 Conector recto"/>
            <p:cNvCxnSpPr/>
            <p:nvPr/>
          </p:nvCxnSpPr>
          <p:spPr>
            <a:xfrm rot="10800000">
              <a:off x="2211078" y="711420"/>
              <a:ext cx="1214446" cy="714380"/>
            </a:xfrm>
            <a:prstGeom prst="line">
              <a:avLst/>
            </a:prstGeom>
            <a:ln w="25400">
              <a:solidFill>
                <a:srgbClr val="89A14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61 Conector recto"/>
            <p:cNvCxnSpPr/>
            <p:nvPr/>
          </p:nvCxnSpPr>
          <p:spPr>
            <a:xfrm rot="10800000">
              <a:off x="642910" y="714356"/>
              <a:ext cx="1571636" cy="1587"/>
            </a:xfrm>
            <a:prstGeom prst="line">
              <a:avLst/>
            </a:prstGeom>
            <a:ln w="25400">
              <a:solidFill>
                <a:srgbClr val="89A14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831" name="38 CuadroTexto"/>
          <p:cNvSpPr txBox="1">
            <a:spLocks noChangeArrowheads="1"/>
          </p:cNvSpPr>
          <p:nvPr/>
        </p:nvSpPr>
        <p:spPr bwMode="auto">
          <a:xfrm>
            <a:off x="180033" y="1751968"/>
            <a:ext cx="398284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sz="1600" b="1" dirty="0">
              <a:latin typeface="+mn-lt"/>
            </a:endParaRPr>
          </a:p>
          <a:p>
            <a:pPr eaLnBrk="1" hangingPunct="1"/>
            <a:r>
              <a:rPr lang="es-ES" sz="1600" dirty="0">
                <a:latin typeface="+mn-lt"/>
              </a:rPr>
              <a:t>Las entidades y organismos distritales deben garantizar la articulación de la gestión jurídica a nivel sectorial e intersectorial permitiendo la materialización de los intereses del Distrito Capital.</a:t>
            </a:r>
          </a:p>
        </p:txBody>
      </p:sp>
      <p:sp>
        <p:nvSpPr>
          <p:cNvPr id="77832" name="38 CuadroTexto"/>
          <p:cNvSpPr txBox="1">
            <a:spLocks noChangeArrowheads="1"/>
          </p:cNvSpPr>
          <p:nvPr/>
        </p:nvSpPr>
        <p:spPr bwMode="auto">
          <a:xfrm>
            <a:off x="8626680" y="1878713"/>
            <a:ext cx="302916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buAutoNum type="arabicPeriod"/>
            </a:pPr>
            <a:r>
              <a:rPr lang="en-US" sz="1600" dirty="0">
                <a:latin typeface="+mn-lt"/>
              </a:rPr>
              <a:t>Falta de </a:t>
            </a:r>
            <a:r>
              <a:rPr lang="en-US" sz="1600" dirty="0" err="1">
                <a:latin typeface="+mn-lt"/>
              </a:rPr>
              <a:t>articulación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intersectorial</a:t>
            </a:r>
            <a:r>
              <a:rPr lang="en-US" sz="1600" dirty="0">
                <a:latin typeface="+mn-lt"/>
              </a:rPr>
              <a:t>  </a:t>
            </a:r>
          </a:p>
          <a:p>
            <a:pPr marL="342900" indent="-342900">
              <a:buAutoNum type="arabicPeriod"/>
            </a:pPr>
            <a:r>
              <a:rPr lang="en-US" sz="1600" dirty="0" err="1">
                <a:latin typeface="+mn-lt"/>
              </a:rPr>
              <a:t>Implementacion</a:t>
            </a:r>
            <a:r>
              <a:rPr lang="en-US" sz="1600" dirty="0">
                <a:latin typeface="+mn-lt"/>
              </a:rPr>
              <a:t> del Código general </a:t>
            </a:r>
            <a:r>
              <a:rPr lang="en-US" sz="1600" dirty="0" err="1">
                <a:latin typeface="+mn-lt"/>
              </a:rPr>
              <a:t>disciplinario</a:t>
            </a:r>
            <a:r>
              <a:rPr lang="en-US" sz="1600" dirty="0">
                <a:latin typeface="+mn-lt"/>
              </a:rPr>
              <a:t> (Ley 1952 de 2019 – Ley 2094 de 2021) </a:t>
            </a:r>
          </a:p>
          <a:p>
            <a:pPr marL="342900" indent="-342900">
              <a:buAutoNum type="arabicPeriod"/>
            </a:pPr>
            <a:endParaRPr lang="en-US" sz="1600" dirty="0">
              <a:latin typeface="+mn-lt"/>
            </a:endParaRPr>
          </a:p>
        </p:txBody>
      </p:sp>
      <p:sp>
        <p:nvSpPr>
          <p:cNvPr id="77834" name="38 CuadroTexto"/>
          <p:cNvSpPr txBox="1">
            <a:spLocks noChangeArrowheads="1"/>
          </p:cNvSpPr>
          <p:nvPr/>
        </p:nvSpPr>
        <p:spPr bwMode="auto">
          <a:xfrm>
            <a:off x="8561517" y="3720862"/>
            <a:ext cx="377793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1" dirty="0" err="1">
                <a:latin typeface="+mn-lt"/>
                <a:cs typeface="+mn-cs"/>
              </a:rPr>
              <a:t>Creación</a:t>
            </a:r>
            <a:r>
              <a:rPr lang="en-US" b="1" dirty="0">
                <a:latin typeface="+mn-lt"/>
                <a:cs typeface="+mn-cs"/>
              </a:rPr>
              <a:t> de </a:t>
            </a:r>
            <a:r>
              <a:rPr lang="en-US" b="1" dirty="0" err="1">
                <a:latin typeface="+mn-lt"/>
                <a:cs typeface="+mn-cs"/>
              </a:rPr>
              <a:t>subcomite</a:t>
            </a:r>
            <a:r>
              <a:rPr lang="en-US" b="1" dirty="0">
                <a:latin typeface="+mn-lt"/>
                <a:cs typeface="+mn-cs"/>
              </a:rPr>
              <a:t> </a:t>
            </a:r>
            <a:r>
              <a:rPr lang="en-US" b="1" dirty="0" err="1">
                <a:latin typeface="+mn-lt"/>
                <a:cs typeface="+mn-cs"/>
              </a:rPr>
              <a:t>Intersectorial</a:t>
            </a:r>
            <a:r>
              <a:rPr lang="en-US" b="1" dirty="0">
                <a:latin typeface="+mn-lt"/>
                <a:cs typeface="+mn-cs"/>
              </a:rPr>
              <a:t> de </a:t>
            </a:r>
            <a:r>
              <a:rPr lang="en-US" b="1" dirty="0" err="1">
                <a:latin typeface="+mn-lt"/>
                <a:cs typeface="+mn-cs"/>
              </a:rPr>
              <a:t>asuntos</a:t>
            </a:r>
            <a:r>
              <a:rPr lang="en-US" b="1" dirty="0">
                <a:latin typeface="+mn-lt"/>
                <a:cs typeface="+mn-cs"/>
              </a:rPr>
              <a:t> </a:t>
            </a:r>
            <a:r>
              <a:rPr lang="en-US" b="1" dirty="0" err="1">
                <a:latin typeface="+mn-lt"/>
                <a:cs typeface="+mn-cs"/>
              </a:rPr>
              <a:t>disciplinarios</a:t>
            </a:r>
            <a:endParaRPr lang="en-US" b="1" dirty="0">
              <a:latin typeface="+mn-lt"/>
              <a:cs typeface="+mn-cs"/>
            </a:endParaRPr>
          </a:p>
          <a:p>
            <a:pPr eaLnBrk="1" hangingPunct="1"/>
            <a:endParaRPr lang="en-US" b="1" dirty="0">
              <a:latin typeface="Roboto Thin"/>
            </a:endParaRPr>
          </a:p>
        </p:txBody>
      </p:sp>
      <p:sp>
        <p:nvSpPr>
          <p:cNvPr id="38" name="13 CuadroTexto"/>
          <p:cNvSpPr txBox="1">
            <a:spLocks noChangeArrowheads="1"/>
          </p:cNvSpPr>
          <p:nvPr/>
        </p:nvSpPr>
        <p:spPr bwMode="auto">
          <a:xfrm>
            <a:off x="1580859" y="281785"/>
            <a:ext cx="8642350" cy="427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ts val="2500"/>
              </a:lnSpc>
              <a:spcBef>
                <a:spcPct val="0"/>
              </a:spcBef>
              <a:buNone/>
              <a:defRPr/>
            </a:pPr>
            <a:r>
              <a:rPr lang="es-ES" sz="2800" b="1" dirty="0">
                <a:solidFill>
                  <a:schemeClr val="accent1"/>
                </a:solidFill>
                <a:latin typeface="+mn-lt"/>
              </a:rPr>
              <a:t>PROPUESTA – QUE TENEMOS EN MENTE…</a:t>
            </a:r>
          </a:p>
        </p:txBody>
      </p:sp>
      <p:grpSp>
        <p:nvGrpSpPr>
          <p:cNvPr id="77837" name="25 Grupo"/>
          <p:cNvGrpSpPr>
            <a:grpSpLocks/>
          </p:cNvGrpSpPr>
          <p:nvPr/>
        </p:nvGrpSpPr>
        <p:grpSpPr bwMode="auto">
          <a:xfrm rot="18867347">
            <a:off x="4548189" y="1476375"/>
            <a:ext cx="2911475" cy="2954338"/>
            <a:chOff x="35280" y="3517578"/>
            <a:chExt cx="3298046" cy="3307117"/>
          </a:xfrm>
        </p:grpSpPr>
        <p:sp>
          <p:nvSpPr>
            <p:cNvPr id="39" name="Freeform 10"/>
            <p:cNvSpPr>
              <a:spLocks/>
            </p:cNvSpPr>
            <p:nvPr/>
          </p:nvSpPr>
          <p:spPr bwMode="auto">
            <a:xfrm>
              <a:off x="1714115" y="4365214"/>
              <a:ext cx="1620251" cy="1618905"/>
            </a:xfrm>
            <a:custGeom>
              <a:avLst/>
              <a:gdLst/>
              <a:ahLst/>
              <a:cxnLst>
                <a:cxn ang="0">
                  <a:pos x="1029" y="491"/>
                </a:cxn>
                <a:cxn ang="0">
                  <a:pos x="811" y="482"/>
                </a:cxn>
                <a:cxn ang="0">
                  <a:pos x="740" y="411"/>
                </a:cxn>
                <a:cxn ang="0">
                  <a:pos x="1081" y="70"/>
                </a:cxn>
                <a:cxn ang="0">
                  <a:pos x="1336" y="70"/>
                </a:cxn>
                <a:cxn ang="0">
                  <a:pos x="1716" y="450"/>
                </a:cxn>
                <a:cxn ang="0">
                  <a:pos x="1788" y="378"/>
                </a:cxn>
                <a:cxn ang="0">
                  <a:pos x="1796" y="159"/>
                </a:cxn>
                <a:cxn ang="0">
                  <a:pos x="2196" y="276"/>
                </a:cxn>
                <a:cxn ang="0">
                  <a:pos x="2312" y="675"/>
                </a:cxn>
                <a:cxn ang="0">
                  <a:pos x="2094" y="684"/>
                </a:cxn>
                <a:cxn ang="0">
                  <a:pos x="2022" y="756"/>
                </a:cxn>
                <a:cxn ang="0">
                  <a:pos x="2378" y="1111"/>
                </a:cxn>
                <a:cxn ang="0">
                  <a:pos x="2378" y="1367"/>
                </a:cxn>
                <a:cxn ang="0">
                  <a:pos x="2037" y="1708"/>
                </a:cxn>
                <a:cxn ang="0">
                  <a:pos x="2101" y="1773"/>
                </a:cxn>
                <a:cxn ang="0">
                  <a:pos x="2320" y="1781"/>
                </a:cxn>
                <a:cxn ang="0">
                  <a:pos x="2203" y="2181"/>
                </a:cxn>
                <a:cxn ang="0">
                  <a:pos x="1804" y="2297"/>
                </a:cxn>
                <a:cxn ang="0">
                  <a:pos x="1795" y="2079"/>
                </a:cxn>
                <a:cxn ang="0">
                  <a:pos x="1731" y="2014"/>
                </a:cxn>
                <a:cxn ang="0">
                  <a:pos x="1367" y="2377"/>
                </a:cxn>
                <a:cxn ang="0">
                  <a:pos x="1112" y="2377"/>
                </a:cxn>
                <a:cxn ang="0">
                  <a:pos x="756" y="2022"/>
                </a:cxn>
                <a:cxn ang="0">
                  <a:pos x="828" y="1950"/>
                </a:cxn>
                <a:cxn ang="0">
                  <a:pos x="1047" y="1941"/>
                </a:cxn>
                <a:cxn ang="0">
                  <a:pos x="930" y="1542"/>
                </a:cxn>
                <a:cxn ang="0">
                  <a:pos x="530" y="1425"/>
                </a:cxn>
                <a:cxn ang="0">
                  <a:pos x="522" y="1644"/>
                </a:cxn>
                <a:cxn ang="0">
                  <a:pos x="450" y="1716"/>
                </a:cxn>
                <a:cxn ang="0">
                  <a:pos x="71" y="1336"/>
                </a:cxn>
                <a:cxn ang="0">
                  <a:pos x="71" y="1080"/>
                </a:cxn>
                <a:cxn ang="0">
                  <a:pos x="434" y="717"/>
                </a:cxn>
                <a:cxn ang="0">
                  <a:pos x="505" y="788"/>
                </a:cxn>
                <a:cxn ang="0">
                  <a:pos x="513" y="1007"/>
                </a:cxn>
                <a:cxn ang="0">
                  <a:pos x="913" y="890"/>
                </a:cxn>
                <a:cxn ang="0">
                  <a:pos x="1029" y="491"/>
                </a:cxn>
              </a:cxnLst>
              <a:rect l="0" t="0" r="r" b="b"/>
              <a:pathLst>
                <a:path w="2448" h="2447">
                  <a:moveTo>
                    <a:pt x="1029" y="491"/>
                  </a:moveTo>
                  <a:cubicBezTo>
                    <a:pt x="983" y="444"/>
                    <a:pt x="902" y="431"/>
                    <a:pt x="811" y="482"/>
                  </a:cubicBezTo>
                  <a:cubicBezTo>
                    <a:pt x="720" y="534"/>
                    <a:pt x="675" y="476"/>
                    <a:pt x="740" y="411"/>
                  </a:cubicBezTo>
                  <a:cubicBezTo>
                    <a:pt x="805" y="346"/>
                    <a:pt x="1081" y="70"/>
                    <a:pt x="1081" y="70"/>
                  </a:cubicBezTo>
                  <a:cubicBezTo>
                    <a:pt x="1151" y="0"/>
                    <a:pt x="1266" y="0"/>
                    <a:pt x="1336" y="70"/>
                  </a:cubicBezTo>
                  <a:cubicBezTo>
                    <a:pt x="1336" y="70"/>
                    <a:pt x="1616" y="350"/>
                    <a:pt x="1716" y="450"/>
                  </a:cubicBezTo>
                  <a:cubicBezTo>
                    <a:pt x="1783" y="517"/>
                    <a:pt x="1819" y="472"/>
                    <a:pt x="1788" y="378"/>
                  </a:cubicBezTo>
                  <a:cubicBezTo>
                    <a:pt x="1756" y="284"/>
                    <a:pt x="1749" y="206"/>
                    <a:pt x="1796" y="159"/>
                  </a:cubicBezTo>
                  <a:cubicBezTo>
                    <a:pt x="1874" y="81"/>
                    <a:pt x="2053" y="134"/>
                    <a:pt x="2196" y="276"/>
                  </a:cubicBezTo>
                  <a:cubicBezTo>
                    <a:pt x="2338" y="419"/>
                    <a:pt x="2390" y="597"/>
                    <a:pt x="2312" y="675"/>
                  </a:cubicBezTo>
                  <a:cubicBezTo>
                    <a:pt x="2266" y="722"/>
                    <a:pt x="2176" y="737"/>
                    <a:pt x="2094" y="684"/>
                  </a:cubicBezTo>
                  <a:cubicBezTo>
                    <a:pt x="2022" y="638"/>
                    <a:pt x="1962" y="695"/>
                    <a:pt x="2022" y="756"/>
                  </a:cubicBezTo>
                  <a:cubicBezTo>
                    <a:pt x="2121" y="855"/>
                    <a:pt x="2378" y="1111"/>
                    <a:pt x="2378" y="1111"/>
                  </a:cubicBezTo>
                  <a:cubicBezTo>
                    <a:pt x="2448" y="1182"/>
                    <a:pt x="2448" y="1297"/>
                    <a:pt x="2378" y="1367"/>
                  </a:cubicBezTo>
                  <a:cubicBezTo>
                    <a:pt x="2378" y="1367"/>
                    <a:pt x="2085" y="1659"/>
                    <a:pt x="2037" y="1708"/>
                  </a:cubicBezTo>
                  <a:cubicBezTo>
                    <a:pt x="1988" y="1757"/>
                    <a:pt x="2027" y="1795"/>
                    <a:pt x="2101" y="1773"/>
                  </a:cubicBezTo>
                  <a:cubicBezTo>
                    <a:pt x="2176" y="1749"/>
                    <a:pt x="2273" y="1734"/>
                    <a:pt x="2320" y="1781"/>
                  </a:cubicBezTo>
                  <a:cubicBezTo>
                    <a:pt x="2398" y="1859"/>
                    <a:pt x="2346" y="2038"/>
                    <a:pt x="2203" y="2181"/>
                  </a:cubicBezTo>
                  <a:cubicBezTo>
                    <a:pt x="2060" y="2323"/>
                    <a:pt x="1882" y="2375"/>
                    <a:pt x="1804" y="2297"/>
                  </a:cubicBezTo>
                  <a:cubicBezTo>
                    <a:pt x="1757" y="2250"/>
                    <a:pt x="1762" y="2155"/>
                    <a:pt x="1795" y="2079"/>
                  </a:cubicBezTo>
                  <a:cubicBezTo>
                    <a:pt x="1828" y="2002"/>
                    <a:pt x="1799" y="1946"/>
                    <a:pt x="1731" y="2014"/>
                  </a:cubicBezTo>
                  <a:cubicBezTo>
                    <a:pt x="1646" y="2099"/>
                    <a:pt x="1367" y="2377"/>
                    <a:pt x="1367" y="2377"/>
                  </a:cubicBezTo>
                  <a:cubicBezTo>
                    <a:pt x="1297" y="2447"/>
                    <a:pt x="1182" y="2447"/>
                    <a:pt x="1112" y="2377"/>
                  </a:cubicBezTo>
                  <a:cubicBezTo>
                    <a:pt x="1112" y="2377"/>
                    <a:pt x="824" y="2089"/>
                    <a:pt x="756" y="2022"/>
                  </a:cubicBezTo>
                  <a:cubicBezTo>
                    <a:pt x="689" y="1954"/>
                    <a:pt x="742" y="1920"/>
                    <a:pt x="828" y="1950"/>
                  </a:cubicBezTo>
                  <a:cubicBezTo>
                    <a:pt x="914" y="1980"/>
                    <a:pt x="1000" y="1988"/>
                    <a:pt x="1047" y="1941"/>
                  </a:cubicBezTo>
                  <a:cubicBezTo>
                    <a:pt x="1125" y="1863"/>
                    <a:pt x="1073" y="1684"/>
                    <a:pt x="930" y="1542"/>
                  </a:cubicBezTo>
                  <a:cubicBezTo>
                    <a:pt x="788" y="1399"/>
                    <a:pt x="609" y="1347"/>
                    <a:pt x="530" y="1425"/>
                  </a:cubicBezTo>
                  <a:cubicBezTo>
                    <a:pt x="484" y="1472"/>
                    <a:pt x="485" y="1538"/>
                    <a:pt x="522" y="1644"/>
                  </a:cubicBezTo>
                  <a:cubicBezTo>
                    <a:pt x="559" y="1750"/>
                    <a:pt x="524" y="1790"/>
                    <a:pt x="450" y="1716"/>
                  </a:cubicBezTo>
                  <a:cubicBezTo>
                    <a:pt x="376" y="1642"/>
                    <a:pt x="71" y="1336"/>
                    <a:pt x="71" y="1336"/>
                  </a:cubicBezTo>
                  <a:cubicBezTo>
                    <a:pt x="0" y="1266"/>
                    <a:pt x="0" y="1151"/>
                    <a:pt x="71" y="1080"/>
                  </a:cubicBezTo>
                  <a:cubicBezTo>
                    <a:pt x="71" y="1080"/>
                    <a:pt x="323" y="828"/>
                    <a:pt x="434" y="717"/>
                  </a:cubicBezTo>
                  <a:cubicBezTo>
                    <a:pt x="513" y="638"/>
                    <a:pt x="516" y="732"/>
                    <a:pt x="505" y="788"/>
                  </a:cubicBezTo>
                  <a:cubicBezTo>
                    <a:pt x="494" y="845"/>
                    <a:pt x="467" y="960"/>
                    <a:pt x="513" y="1007"/>
                  </a:cubicBezTo>
                  <a:cubicBezTo>
                    <a:pt x="592" y="1085"/>
                    <a:pt x="770" y="1033"/>
                    <a:pt x="913" y="890"/>
                  </a:cubicBezTo>
                  <a:cubicBezTo>
                    <a:pt x="1056" y="748"/>
                    <a:pt x="1108" y="569"/>
                    <a:pt x="1029" y="491"/>
                  </a:cubicBezTo>
                  <a:close/>
                </a:path>
              </a:pathLst>
            </a:custGeom>
            <a:solidFill>
              <a:srgbClr val="F6AA32"/>
            </a:solidFill>
            <a:ln w="28575">
              <a:solidFill>
                <a:schemeClr val="bg1"/>
              </a:solidFill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dirty="0">
                <a:latin typeface="Roboto Thin"/>
              </a:endParaRPr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880225" y="5201943"/>
              <a:ext cx="1620250" cy="1617128"/>
            </a:xfrm>
            <a:custGeom>
              <a:avLst/>
              <a:gdLst/>
              <a:ahLst/>
              <a:cxnLst>
                <a:cxn ang="0">
                  <a:pos x="1029" y="491"/>
                </a:cxn>
                <a:cxn ang="0">
                  <a:pos x="811" y="482"/>
                </a:cxn>
                <a:cxn ang="0">
                  <a:pos x="740" y="411"/>
                </a:cxn>
                <a:cxn ang="0">
                  <a:pos x="1081" y="70"/>
                </a:cxn>
                <a:cxn ang="0">
                  <a:pos x="1336" y="70"/>
                </a:cxn>
                <a:cxn ang="0">
                  <a:pos x="1716" y="450"/>
                </a:cxn>
                <a:cxn ang="0">
                  <a:pos x="1788" y="378"/>
                </a:cxn>
                <a:cxn ang="0">
                  <a:pos x="1796" y="159"/>
                </a:cxn>
                <a:cxn ang="0">
                  <a:pos x="2196" y="276"/>
                </a:cxn>
                <a:cxn ang="0">
                  <a:pos x="2312" y="675"/>
                </a:cxn>
                <a:cxn ang="0">
                  <a:pos x="2094" y="684"/>
                </a:cxn>
                <a:cxn ang="0">
                  <a:pos x="2022" y="756"/>
                </a:cxn>
                <a:cxn ang="0">
                  <a:pos x="2378" y="1111"/>
                </a:cxn>
                <a:cxn ang="0">
                  <a:pos x="2378" y="1367"/>
                </a:cxn>
                <a:cxn ang="0">
                  <a:pos x="2037" y="1708"/>
                </a:cxn>
                <a:cxn ang="0">
                  <a:pos x="2101" y="1773"/>
                </a:cxn>
                <a:cxn ang="0">
                  <a:pos x="2320" y="1781"/>
                </a:cxn>
                <a:cxn ang="0">
                  <a:pos x="2203" y="2181"/>
                </a:cxn>
                <a:cxn ang="0">
                  <a:pos x="1804" y="2297"/>
                </a:cxn>
                <a:cxn ang="0">
                  <a:pos x="1795" y="2079"/>
                </a:cxn>
                <a:cxn ang="0">
                  <a:pos x="1731" y="2014"/>
                </a:cxn>
                <a:cxn ang="0">
                  <a:pos x="1367" y="2377"/>
                </a:cxn>
                <a:cxn ang="0">
                  <a:pos x="1112" y="2377"/>
                </a:cxn>
                <a:cxn ang="0">
                  <a:pos x="756" y="2022"/>
                </a:cxn>
                <a:cxn ang="0">
                  <a:pos x="828" y="1950"/>
                </a:cxn>
                <a:cxn ang="0">
                  <a:pos x="1047" y="1941"/>
                </a:cxn>
                <a:cxn ang="0">
                  <a:pos x="930" y="1542"/>
                </a:cxn>
                <a:cxn ang="0">
                  <a:pos x="530" y="1425"/>
                </a:cxn>
                <a:cxn ang="0">
                  <a:pos x="522" y="1644"/>
                </a:cxn>
                <a:cxn ang="0">
                  <a:pos x="450" y="1716"/>
                </a:cxn>
                <a:cxn ang="0">
                  <a:pos x="71" y="1336"/>
                </a:cxn>
                <a:cxn ang="0">
                  <a:pos x="71" y="1080"/>
                </a:cxn>
                <a:cxn ang="0">
                  <a:pos x="434" y="717"/>
                </a:cxn>
                <a:cxn ang="0">
                  <a:pos x="505" y="788"/>
                </a:cxn>
                <a:cxn ang="0">
                  <a:pos x="513" y="1007"/>
                </a:cxn>
                <a:cxn ang="0">
                  <a:pos x="913" y="890"/>
                </a:cxn>
                <a:cxn ang="0">
                  <a:pos x="1029" y="491"/>
                </a:cxn>
              </a:cxnLst>
              <a:rect l="0" t="0" r="r" b="b"/>
              <a:pathLst>
                <a:path w="2448" h="2447">
                  <a:moveTo>
                    <a:pt x="1029" y="491"/>
                  </a:moveTo>
                  <a:cubicBezTo>
                    <a:pt x="983" y="444"/>
                    <a:pt x="902" y="431"/>
                    <a:pt x="811" y="482"/>
                  </a:cubicBezTo>
                  <a:cubicBezTo>
                    <a:pt x="720" y="534"/>
                    <a:pt x="675" y="476"/>
                    <a:pt x="740" y="411"/>
                  </a:cubicBezTo>
                  <a:cubicBezTo>
                    <a:pt x="805" y="346"/>
                    <a:pt x="1081" y="70"/>
                    <a:pt x="1081" y="70"/>
                  </a:cubicBezTo>
                  <a:cubicBezTo>
                    <a:pt x="1151" y="0"/>
                    <a:pt x="1266" y="0"/>
                    <a:pt x="1336" y="70"/>
                  </a:cubicBezTo>
                  <a:cubicBezTo>
                    <a:pt x="1336" y="70"/>
                    <a:pt x="1616" y="350"/>
                    <a:pt x="1716" y="450"/>
                  </a:cubicBezTo>
                  <a:cubicBezTo>
                    <a:pt x="1783" y="517"/>
                    <a:pt x="1819" y="472"/>
                    <a:pt x="1788" y="378"/>
                  </a:cubicBezTo>
                  <a:cubicBezTo>
                    <a:pt x="1756" y="284"/>
                    <a:pt x="1749" y="206"/>
                    <a:pt x="1796" y="159"/>
                  </a:cubicBezTo>
                  <a:cubicBezTo>
                    <a:pt x="1874" y="81"/>
                    <a:pt x="2053" y="134"/>
                    <a:pt x="2196" y="276"/>
                  </a:cubicBezTo>
                  <a:cubicBezTo>
                    <a:pt x="2338" y="419"/>
                    <a:pt x="2390" y="597"/>
                    <a:pt x="2312" y="675"/>
                  </a:cubicBezTo>
                  <a:cubicBezTo>
                    <a:pt x="2266" y="722"/>
                    <a:pt x="2176" y="737"/>
                    <a:pt x="2094" y="684"/>
                  </a:cubicBezTo>
                  <a:cubicBezTo>
                    <a:pt x="2022" y="638"/>
                    <a:pt x="1962" y="695"/>
                    <a:pt x="2022" y="756"/>
                  </a:cubicBezTo>
                  <a:cubicBezTo>
                    <a:pt x="2121" y="855"/>
                    <a:pt x="2378" y="1111"/>
                    <a:pt x="2378" y="1111"/>
                  </a:cubicBezTo>
                  <a:cubicBezTo>
                    <a:pt x="2448" y="1182"/>
                    <a:pt x="2448" y="1297"/>
                    <a:pt x="2378" y="1367"/>
                  </a:cubicBezTo>
                  <a:cubicBezTo>
                    <a:pt x="2378" y="1367"/>
                    <a:pt x="2085" y="1659"/>
                    <a:pt x="2037" y="1708"/>
                  </a:cubicBezTo>
                  <a:cubicBezTo>
                    <a:pt x="1988" y="1757"/>
                    <a:pt x="2027" y="1795"/>
                    <a:pt x="2101" y="1773"/>
                  </a:cubicBezTo>
                  <a:cubicBezTo>
                    <a:pt x="2176" y="1749"/>
                    <a:pt x="2273" y="1734"/>
                    <a:pt x="2320" y="1781"/>
                  </a:cubicBezTo>
                  <a:cubicBezTo>
                    <a:pt x="2398" y="1859"/>
                    <a:pt x="2346" y="2038"/>
                    <a:pt x="2203" y="2181"/>
                  </a:cubicBezTo>
                  <a:cubicBezTo>
                    <a:pt x="2060" y="2323"/>
                    <a:pt x="1882" y="2375"/>
                    <a:pt x="1804" y="2297"/>
                  </a:cubicBezTo>
                  <a:cubicBezTo>
                    <a:pt x="1757" y="2250"/>
                    <a:pt x="1762" y="2155"/>
                    <a:pt x="1795" y="2079"/>
                  </a:cubicBezTo>
                  <a:cubicBezTo>
                    <a:pt x="1828" y="2002"/>
                    <a:pt x="1799" y="1946"/>
                    <a:pt x="1731" y="2014"/>
                  </a:cubicBezTo>
                  <a:cubicBezTo>
                    <a:pt x="1646" y="2099"/>
                    <a:pt x="1367" y="2377"/>
                    <a:pt x="1367" y="2377"/>
                  </a:cubicBezTo>
                  <a:cubicBezTo>
                    <a:pt x="1297" y="2447"/>
                    <a:pt x="1182" y="2447"/>
                    <a:pt x="1112" y="2377"/>
                  </a:cubicBezTo>
                  <a:cubicBezTo>
                    <a:pt x="1112" y="2377"/>
                    <a:pt x="824" y="2089"/>
                    <a:pt x="756" y="2022"/>
                  </a:cubicBezTo>
                  <a:cubicBezTo>
                    <a:pt x="689" y="1954"/>
                    <a:pt x="742" y="1920"/>
                    <a:pt x="828" y="1950"/>
                  </a:cubicBezTo>
                  <a:cubicBezTo>
                    <a:pt x="914" y="1980"/>
                    <a:pt x="1000" y="1988"/>
                    <a:pt x="1047" y="1941"/>
                  </a:cubicBezTo>
                  <a:cubicBezTo>
                    <a:pt x="1125" y="1863"/>
                    <a:pt x="1073" y="1684"/>
                    <a:pt x="930" y="1542"/>
                  </a:cubicBezTo>
                  <a:cubicBezTo>
                    <a:pt x="788" y="1399"/>
                    <a:pt x="609" y="1347"/>
                    <a:pt x="530" y="1425"/>
                  </a:cubicBezTo>
                  <a:cubicBezTo>
                    <a:pt x="484" y="1472"/>
                    <a:pt x="485" y="1538"/>
                    <a:pt x="522" y="1644"/>
                  </a:cubicBezTo>
                  <a:cubicBezTo>
                    <a:pt x="559" y="1750"/>
                    <a:pt x="524" y="1790"/>
                    <a:pt x="450" y="1716"/>
                  </a:cubicBezTo>
                  <a:cubicBezTo>
                    <a:pt x="376" y="1642"/>
                    <a:pt x="71" y="1336"/>
                    <a:pt x="71" y="1336"/>
                  </a:cubicBezTo>
                  <a:cubicBezTo>
                    <a:pt x="0" y="1266"/>
                    <a:pt x="0" y="1151"/>
                    <a:pt x="71" y="1080"/>
                  </a:cubicBezTo>
                  <a:cubicBezTo>
                    <a:pt x="71" y="1080"/>
                    <a:pt x="323" y="828"/>
                    <a:pt x="434" y="717"/>
                  </a:cubicBezTo>
                  <a:cubicBezTo>
                    <a:pt x="513" y="638"/>
                    <a:pt x="516" y="732"/>
                    <a:pt x="505" y="788"/>
                  </a:cubicBezTo>
                  <a:cubicBezTo>
                    <a:pt x="494" y="845"/>
                    <a:pt x="467" y="960"/>
                    <a:pt x="513" y="1007"/>
                  </a:cubicBezTo>
                  <a:cubicBezTo>
                    <a:pt x="592" y="1085"/>
                    <a:pt x="770" y="1033"/>
                    <a:pt x="913" y="890"/>
                  </a:cubicBezTo>
                  <a:cubicBezTo>
                    <a:pt x="1056" y="748"/>
                    <a:pt x="1108" y="569"/>
                    <a:pt x="1029" y="491"/>
                  </a:cubicBezTo>
                  <a:close/>
                </a:path>
              </a:pathLst>
            </a:custGeom>
            <a:solidFill>
              <a:srgbClr val="89A14F"/>
            </a:solidFill>
            <a:ln w="28575">
              <a:solidFill>
                <a:schemeClr val="bg1"/>
              </a:solidFill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dirty="0">
                <a:latin typeface="Roboto Thin"/>
              </a:endParaRPr>
            </a:p>
          </p:txBody>
        </p:sp>
        <p:sp>
          <p:nvSpPr>
            <p:cNvPr id="41" name="Freeform 10"/>
            <p:cNvSpPr>
              <a:spLocks/>
            </p:cNvSpPr>
            <p:nvPr/>
          </p:nvSpPr>
          <p:spPr bwMode="auto">
            <a:xfrm>
              <a:off x="35692" y="4346947"/>
              <a:ext cx="1618452" cy="1622460"/>
            </a:xfrm>
            <a:custGeom>
              <a:avLst/>
              <a:gdLst/>
              <a:ahLst/>
              <a:cxnLst>
                <a:cxn ang="0">
                  <a:pos x="1029" y="491"/>
                </a:cxn>
                <a:cxn ang="0">
                  <a:pos x="811" y="482"/>
                </a:cxn>
                <a:cxn ang="0">
                  <a:pos x="740" y="411"/>
                </a:cxn>
                <a:cxn ang="0">
                  <a:pos x="1081" y="70"/>
                </a:cxn>
                <a:cxn ang="0">
                  <a:pos x="1336" y="70"/>
                </a:cxn>
                <a:cxn ang="0">
                  <a:pos x="1716" y="450"/>
                </a:cxn>
                <a:cxn ang="0">
                  <a:pos x="1788" y="378"/>
                </a:cxn>
                <a:cxn ang="0">
                  <a:pos x="1796" y="159"/>
                </a:cxn>
                <a:cxn ang="0">
                  <a:pos x="2196" y="276"/>
                </a:cxn>
                <a:cxn ang="0">
                  <a:pos x="2312" y="675"/>
                </a:cxn>
                <a:cxn ang="0">
                  <a:pos x="2094" y="684"/>
                </a:cxn>
                <a:cxn ang="0">
                  <a:pos x="2022" y="756"/>
                </a:cxn>
                <a:cxn ang="0">
                  <a:pos x="2378" y="1111"/>
                </a:cxn>
                <a:cxn ang="0">
                  <a:pos x="2378" y="1367"/>
                </a:cxn>
                <a:cxn ang="0">
                  <a:pos x="2037" y="1708"/>
                </a:cxn>
                <a:cxn ang="0">
                  <a:pos x="2101" y="1773"/>
                </a:cxn>
                <a:cxn ang="0">
                  <a:pos x="2320" y="1781"/>
                </a:cxn>
                <a:cxn ang="0">
                  <a:pos x="2203" y="2181"/>
                </a:cxn>
                <a:cxn ang="0">
                  <a:pos x="1804" y="2297"/>
                </a:cxn>
                <a:cxn ang="0">
                  <a:pos x="1795" y="2079"/>
                </a:cxn>
                <a:cxn ang="0">
                  <a:pos x="1731" y="2014"/>
                </a:cxn>
                <a:cxn ang="0">
                  <a:pos x="1367" y="2377"/>
                </a:cxn>
                <a:cxn ang="0">
                  <a:pos x="1112" y="2377"/>
                </a:cxn>
                <a:cxn ang="0">
                  <a:pos x="756" y="2022"/>
                </a:cxn>
                <a:cxn ang="0">
                  <a:pos x="828" y="1950"/>
                </a:cxn>
                <a:cxn ang="0">
                  <a:pos x="1047" y="1941"/>
                </a:cxn>
                <a:cxn ang="0">
                  <a:pos x="930" y="1542"/>
                </a:cxn>
                <a:cxn ang="0">
                  <a:pos x="530" y="1425"/>
                </a:cxn>
                <a:cxn ang="0">
                  <a:pos x="522" y="1644"/>
                </a:cxn>
                <a:cxn ang="0">
                  <a:pos x="450" y="1716"/>
                </a:cxn>
                <a:cxn ang="0">
                  <a:pos x="71" y="1336"/>
                </a:cxn>
                <a:cxn ang="0">
                  <a:pos x="71" y="1080"/>
                </a:cxn>
                <a:cxn ang="0">
                  <a:pos x="434" y="717"/>
                </a:cxn>
                <a:cxn ang="0">
                  <a:pos x="505" y="788"/>
                </a:cxn>
                <a:cxn ang="0">
                  <a:pos x="513" y="1007"/>
                </a:cxn>
                <a:cxn ang="0">
                  <a:pos x="913" y="890"/>
                </a:cxn>
                <a:cxn ang="0">
                  <a:pos x="1029" y="491"/>
                </a:cxn>
              </a:cxnLst>
              <a:rect l="0" t="0" r="r" b="b"/>
              <a:pathLst>
                <a:path w="2448" h="2447">
                  <a:moveTo>
                    <a:pt x="1029" y="491"/>
                  </a:moveTo>
                  <a:cubicBezTo>
                    <a:pt x="983" y="444"/>
                    <a:pt x="902" y="431"/>
                    <a:pt x="811" y="482"/>
                  </a:cubicBezTo>
                  <a:cubicBezTo>
                    <a:pt x="720" y="534"/>
                    <a:pt x="675" y="476"/>
                    <a:pt x="740" y="411"/>
                  </a:cubicBezTo>
                  <a:cubicBezTo>
                    <a:pt x="805" y="346"/>
                    <a:pt x="1081" y="70"/>
                    <a:pt x="1081" y="70"/>
                  </a:cubicBezTo>
                  <a:cubicBezTo>
                    <a:pt x="1151" y="0"/>
                    <a:pt x="1266" y="0"/>
                    <a:pt x="1336" y="70"/>
                  </a:cubicBezTo>
                  <a:cubicBezTo>
                    <a:pt x="1336" y="70"/>
                    <a:pt x="1616" y="350"/>
                    <a:pt x="1716" y="450"/>
                  </a:cubicBezTo>
                  <a:cubicBezTo>
                    <a:pt x="1783" y="517"/>
                    <a:pt x="1819" y="472"/>
                    <a:pt x="1788" y="378"/>
                  </a:cubicBezTo>
                  <a:cubicBezTo>
                    <a:pt x="1756" y="284"/>
                    <a:pt x="1749" y="206"/>
                    <a:pt x="1796" y="159"/>
                  </a:cubicBezTo>
                  <a:cubicBezTo>
                    <a:pt x="1874" y="81"/>
                    <a:pt x="2053" y="134"/>
                    <a:pt x="2196" y="276"/>
                  </a:cubicBezTo>
                  <a:cubicBezTo>
                    <a:pt x="2338" y="419"/>
                    <a:pt x="2390" y="597"/>
                    <a:pt x="2312" y="675"/>
                  </a:cubicBezTo>
                  <a:cubicBezTo>
                    <a:pt x="2266" y="722"/>
                    <a:pt x="2176" y="737"/>
                    <a:pt x="2094" y="684"/>
                  </a:cubicBezTo>
                  <a:cubicBezTo>
                    <a:pt x="2022" y="638"/>
                    <a:pt x="1962" y="695"/>
                    <a:pt x="2022" y="756"/>
                  </a:cubicBezTo>
                  <a:cubicBezTo>
                    <a:pt x="2121" y="855"/>
                    <a:pt x="2378" y="1111"/>
                    <a:pt x="2378" y="1111"/>
                  </a:cubicBezTo>
                  <a:cubicBezTo>
                    <a:pt x="2448" y="1182"/>
                    <a:pt x="2448" y="1297"/>
                    <a:pt x="2378" y="1367"/>
                  </a:cubicBezTo>
                  <a:cubicBezTo>
                    <a:pt x="2378" y="1367"/>
                    <a:pt x="2085" y="1659"/>
                    <a:pt x="2037" y="1708"/>
                  </a:cubicBezTo>
                  <a:cubicBezTo>
                    <a:pt x="1988" y="1757"/>
                    <a:pt x="2027" y="1795"/>
                    <a:pt x="2101" y="1773"/>
                  </a:cubicBezTo>
                  <a:cubicBezTo>
                    <a:pt x="2176" y="1749"/>
                    <a:pt x="2273" y="1734"/>
                    <a:pt x="2320" y="1781"/>
                  </a:cubicBezTo>
                  <a:cubicBezTo>
                    <a:pt x="2398" y="1859"/>
                    <a:pt x="2346" y="2038"/>
                    <a:pt x="2203" y="2181"/>
                  </a:cubicBezTo>
                  <a:cubicBezTo>
                    <a:pt x="2060" y="2323"/>
                    <a:pt x="1882" y="2375"/>
                    <a:pt x="1804" y="2297"/>
                  </a:cubicBezTo>
                  <a:cubicBezTo>
                    <a:pt x="1757" y="2250"/>
                    <a:pt x="1762" y="2155"/>
                    <a:pt x="1795" y="2079"/>
                  </a:cubicBezTo>
                  <a:cubicBezTo>
                    <a:pt x="1828" y="2002"/>
                    <a:pt x="1799" y="1946"/>
                    <a:pt x="1731" y="2014"/>
                  </a:cubicBezTo>
                  <a:cubicBezTo>
                    <a:pt x="1646" y="2099"/>
                    <a:pt x="1367" y="2377"/>
                    <a:pt x="1367" y="2377"/>
                  </a:cubicBezTo>
                  <a:cubicBezTo>
                    <a:pt x="1297" y="2447"/>
                    <a:pt x="1182" y="2447"/>
                    <a:pt x="1112" y="2377"/>
                  </a:cubicBezTo>
                  <a:cubicBezTo>
                    <a:pt x="1112" y="2377"/>
                    <a:pt x="824" y="2089"/>
                    <a:pt x="756" y="2022"/>
                  </a:cubicBezTo>
                  <a:cubicBezTo>
                    <a:pt x="689" y="1954"/>
                    <a:pt x="742" y="1920"/>
                    <a:pt x="828" y="1950"/>
                  </a:cubicBezTo>
                  <a:cubicBezTo>
                    <a:pt x="914" y="1980"/>
                    <a:pt x="1000" y="1988"/>
                    <a:pt x="1047" y="1941"/>
                  </a:cubicBezTo>
                  <a:cubicBezTo>
                    <a:pt x="1125" y="1863"/>
                    <a:pt x="1073" y="1684"/>
                    <a:pt x="930" y="1542"/>
                  </a:cubicBezTo>
                  <a:cubicBezTo>
                    <a:pt x="788" y="1399"/>
                    <a:pt x="609" y="1347"/>
                    <a:pt x="530" y="1425"/>
                  </a:cubicBezTo>
                  <a:cubicBezTo>
                    <a:pt x="484" y="1472"/>
                    <a:pt x="485" y="1538"/>
                    <a:pt x="522" y="1644"/>
                  </a:cubicBezTo>
                  <a:cubicBezTo>
                    <a:pt x="559" y="1750"/>
                    <a:pt x="524" y="1790"/>
                    <a:pt x="450" y="1716"/>
                  </a:cubicBezTo>
                  <a:cubicBezTo>
                    <a:pt x="376" y="1642"/>
                    <a:pt x="71" y="1336"/>
                    <a:pt x="71" y="1336"/>
                  </a:cubicBezTo>
                  <a:cubicBezTo>
                    <a:pt x="0" y="1266"/>
                    <a:pt x="0" y="1151"/>
                    <a:pt x="71" y="1080"/>
                  </a:cubicBezTo>
                  <a:cubicBezTo>
                    <a:pt x="71" y="1080"/>
                    <a:pt x="323" y="828"/>
                    <a:pt x="434" y="717"/>
                  </a:cubicBezTo>
                  <a:cubicBezTo>
                    <a:pt x="513" y="638"/>
                    <a:pt x="516" y="732"/>
                    <a:pt x="505" y="788"/>
                  </a:cubicBezTo>
                  <a:cubicBezTo>
                    <a:pt x="494" y="845"/>
                    <a:pt x="467" y="960"/>
                    <a:pt x="513" y="1007"/>
                  </a:cubicBezTo>
                  <a:cubicBezTo>
                    <a:pt x="592" y="1085"/>
                    <a:pt x="770" y="1033"/>
                    <a:pt x="913" y="890"/>
                  </a:cubicBezTo>
                  <a:cubicBezTo>
                    <a:pt x="1056" y="748"/>
                    <a:pt x="1108" y="569"/>
                    <a:pt x="1029" y="491"/>
                  </a:cubicBezTo>
                  <a:close/>
                </a:path>
              </a:pathLst>
            </a:custGeom>
            <a:solidFill>
              <a:srgbClr val="9F3D34"/>
            </a:solidFill>
            <a:ln w="28575">
              <a:solidFill>
                <a:schemeClr val="bg1"/>
              </a:solidFill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dirty="0">
                <a:latin typeface="Roboto Thin"/>
              </a:endParaRPr>
            </a:p>
          </p:txBody>
        </p:sp>
        <p:sp>
          <p:nvSpPr>
            <p:cNvPr id="42" name="Freeform 10"/>
            <p:cNvSpPr>
              <a:spLocks/>
            </p:cNvSpPr>
            <p:nvPr/>
          </p:nvSpPr>
          <p:spPr bwMode="auto">
            <a:xfrm>
              <a:off x="863609" y="3514183"/>
              <a:ext cx="1620250" cy="1618905"/>
            </a:xfrm>
            <a:custGeom>
              <a:avLst/>
              <a:gdLst/>
              <a:ahLst/>
              <a:cxnLst>
                <a:cxn ang="0">
                  <a:pos x="1029" y="491"/>
                </a:cxn>
                <a:cxn ang="0">
                  <a:pos x="811" y="482"/>
                </a:cxn>
                <a:cxn ang="0">
                  <a:pos x="740" y="411"/>
                </a:cxn>
                <a:cxn ang="0">
                  <a:pos x="1081" y="70"/>
                </a:cxn>
                <a:cxn ang="0">
                  <a:pos x="1336" y="70"/>
                </a:cxn>
                <a:cxn ang="0">
                  <a:pos x="1716" y="450"/>
                </a:cxn>
                <a:cxn ang="0">
                  <a:pos x="1788" y="378"/>
                </a:cxn>
                <a:cxn ang="0">
                  <a:pos x="1796" y="159"/>
                </a:cxn>
                <a:cxn ang="0">
                  <a:pos x="2196" y="276"/>
                </a:cxn>
                <a:cxn ang="0">
                  <a:pos x="2312" y="675"/>
                </a:cxn>
                <a:cxn ang="0">
                  <a:pos x="2094" y="684"/>
                </a:cxn>
                <a:cxn ang="0">
                  <a:pos x="2022" y="756"/>
                </a:cxn>
                <a:cxn ang="0">
                  <a:pos x="2378" y="1111"/>
                </a:cxn>
                <a:cxn ang="0">
                  <a:pos x="2378" y="1367"/>
                </a:cxn>
                <a:cxn ang="0">
                  <a:pos x="2037" y="1708"/>
                </a:cxn>
                <a:cxn ang="0">
                  <a:pos x="2101" y="1773"/>
                </a:cxn>
                <a:cxn ang="0">
                  <a:pos x="2320" y="1781"/>
                </a:cxn>
                <a:cxn ang="0">
                  <a:pos x="2203" y="2181"/>
                </a:cxn>
                <a:cxn ang="0">
                  <a:pos x="1804" y="2297"/>
                </a:cxn>
                <a:cxn ang="0">
                  <a:pos x="1795" y="2079"/>
                </a:cxn>
                <a:cxn ang="0">
                  <a:pos x="1731" y="2014"/>
                </a:cxn>
                <a:cxn ang="0">
                  <a:pos x="1367" y="2377"/>
                </a:cxn>
                <a:cxn ang="0">
                  <a:pos x="1112" y="2377"/>
                </a:cxn>
                <a:cxn ang="0">
                  <a:pos x="756" y="2022"/>
                </a:cxn>
                <a:cxn ang="0">
                  <a:pos x="828" y="1950"/>
                </a:cxn>
                <a:cxn ang="0">
                  <a:pos x="1047" y="1941"/>
                </a:cxn>
                <a:cxn ang="0">
                  <a:pos x="930" y="1542"/>
                </a:cxn>
                <a:cxn ang="0">
                  <a:pos x="530" y="1425"/>
                </a:cxn>
                <a:cxn ang="0">
                  <a:pos x="522" y="1644"/>
                </a:cxn>
                <a:cxn ang="0">
                  <a:pos x="450" y="1716"/>
                </a:cxn>
                <a:cxn ang="0">
                  <a:pos x="71" y="1336"/>
                </a:cxn>
                <a:cxn ang="0">
                  <a:pos x="71" y="1080"/>
                </a:cxn>
                <a:cxn ang="0">
                  <a:pos x="434" y="717"/>
                </a:cxn>
                <a:cxn ang="0">
                  <a:pos x="505" y="788"/>
                </a:cxn>
                <a:cxn ang="0">
                  <a:pos x="513" y="1007"/>
                </a:cxn>
                <a:cxn ang="0">
                  <a:pos x="913" y="890"/>
                </a:cxn>
                <a:cxn ang="0">
                  <a:pos x="1029" y="491"/>
                </a:cxn>
              </a:cxnLst>
              <a:rect l="0" t="0" r="r" b="b"/>
              <a:pathLst>
                <a:path w="2448" h="2447">
                  <a:moveTo>
                    <a:pt x="1029" y="491"/>
                  </a:moveTo>
                  <a:cubicBezTo>
                    <a:pt x="983" y="444"/>
                    <a:pt x="902" y="431"/>
                    <a:pt x="811" y="482"/>
                  </a:cubicBezTo>
                  <a:cubicBezTo>
                    <a:pt x="720" y="534"/>
                    <a:pt x="675" y="476"/>
                    <a:pt x="740" y="411"/>
                  </a:cubicBezTo>
                  <a:cubicBezTo>
                    <a:pt x="805" y="346"/>
                    <a:pt x="1081" y="70"/>
                    <a:pt x="1081" y="70"/>
                  </a:cubicBezTo>
                  <a:cubicBezTo>
                    <a:pt x="1151" y="0"/>
                    <a:pt x="1266" y="0"/>
                    <a:pt x="1336" y="70"/>
                  </a:cubicBezTo>
                  <a:cubicBezTo>
                    <a:pt x="1336" y="70"/>
                    <a:pt x="1616" y="350"/>
                    <a:pt x="1716" y="450"/>
                  </a:cubicBezTo>
                  <a:cubicBezTo>
                    <a:pt x="1783" y="517"/>
                    <a:pt x="1819" y="472"/>
                    <a:pt x="1788" y="378"/>
                  </a:cubicBezTo>
                  <a:cubicBezTo>
                    <a:pt x="1756" y="284"/>
                    <a:pt x="1749" y="206"/>
                    <a:pt x="1796" y="159"/>
                  </a:cubicBezTo>
                  <a:cubicBezTo>
                    <a:pt x="1874" y="81"/>
                    <a:pt x="2053" y="134"/>
                    <a:pt x="2196" y="276"/>
                  </a:cubicBezTo>
                  <a:cubicBezTo>
                    <a:pt x="2338" y="419"/>
                    <a:pt x="2390" y="597"/>
                    <a:pt x="2312" y="675"/>
                  </a:cubicBezTo>
                  <a:cubicBezTo>
                    <a:pt x="2266" y="722"/>
                    <a:pt x="2176" y="737"/>
                    <a:pt x="2094" y="684"/>
                  </a:cubicBezTo>
                  <a:cubicBezTo>
                    <a:pt x="2022" y="638"/>
                    <a:pt x="1962" y="695"/>
                    <a:pt x="2022" y="756"/>
                  </a:cubicBezTo>
                  <a:cubicBezTo>
                    <a:pt x="2121" y="855"/>
                    <a:pt x="2378" y="1111"/>
                    <a:pt x="2378" y="1111"/>
                  </a:cubicBezTo>
                  <a:cubicBezTo>
                    <a:pt x="2448" y="1182"/>
                    <a:pt x="2448" y="1297"/>
                    <a:pt x="2378" y="1367"/>
                  </a:cubicBezTo>
                  <a:cubicBezTo>
                    <a:pt x="2378" y="1367"/>
                    <a:pt x="2085" y="1659"/>
                    <a:pt x="2037" y="1708"/>
                  </a:cubicBezTo>
                  <a:cubicBezTo>
                    <a:pt x="1988" y="1757"/>
                    <a:pt x="2027" y="1795"/>
                    <a:pt x="2101" y="1773"/>
                  </a:cubicBezTo>
                  <a:cubicBezTo>
                    <a:pt x="2176" y="1749"/>
                    <a:pt x="2273" y="1734"/>
                    <a:pt x="2320" y="1781"/>
                  </a:cubicBezTo>
                  <a:cubicBezTo>
                    <a:pt x="2398" y="1859"/>
                    <a:pt x="2346" y="2038"/>
                    <a:pt x="2203" y="2181"/>
                  </a:cubicBezTo>
                  <a:cubicBezTo>
                    <a:pt x="2060" y="2323"/>
                    <a:pt x="1882" y="2375"/>
                    <a:pt x="1804" y="2297"/>
                  </a:cubicBezTo>
                  <a:cubicBezTo>
                    <a:pt x="1757" y="2250"/>
                    <a:pt x="1762" y="2155"/>
                    <a:pt x="1795" y="2079"/>
                  </a:cubicBezTo>
                  <a:cubicBezTo>
                    <a:pt x="1828" y="2002"/>
                    <a:pt x="1799" y="1946"/>
                    <a:pt x="1731" y="2014"/>
                  </a:cubicBezTo>
                  <a:cubicBezTo>
                    <a:pt x="1646" y="2099"/>
                    <a:pt x="1367" y="2377"/>
                    <a:pt x="1367" y="2377"/>
                  </a:cubicBezTo>
                  <a:cubicBezTo>
                    <a:pt x="1297" y="2447"/>
                    <a:pt x="1182" y="2447"/>
                    <a:pt x="1112" y="2377"/>
                  </a:cubicBezTo>
                  <a:cubicBezTo>
                    <a:pt x="1112" y="2377"/>
                    <a:pt x="824" y="2089"/>
                    <a:pt x="756" y="2022"/>
                  </a:cubicBezTo>
                  <a:cubicBezTo>
                    <a:pt x="689" y="1954"/>
                    <a:pt x="742" y="1920"/>
                    <a:pt x="828" y="1950"/>
                  </a:cubicBezTo>
                  <a:cubicBezTo>
                    <a:pt x="914" y="1980"/>
                    <a:pt x="1000" y="1988"/>
                    <a:pt x="1047" y="1941"/>
                  </a:cubicBezTo>
                  <a:cubicBezTo>
                    <a:pt x="1125" y="1863"/>
                    <a:pt x="1073" y="1684"/>
                    <a:pt x="930" y="1542"/>
                  </a:cubicBezTo>
                  <a:cubicBezTo>
                    <a:pt x="788" y="1399"/>
                    <a:pt x="609" y="1347"/>
                    <a:pt x="530" y="1425"/>
                  </a:cubicBezTo>
                  <a:cubicBezTo>
                    <a:pt x="484" y="1472"/>
                    <a:pt x="485" y="1538"/>
                    <a:pt x="522" y="1644"/>
                  </a:cubicBezTo>
                  <a:cubicBezTo>
                    <a:pt x="559" y="1750"/>
                    <a:pt x="524" y="1790"/>
                    <a:pt x="450" y="1716"/>
                  </a:cubicBezTo>
                  <a:cubicBezTo>
                    <a:pt x="376" y="1642"/>
                    <a:pt x="71" y="1336"/>
                    <a:pt x="71" y="1336"/>
                  </a:cubicBezTo>
                  <a:cubicBezTo>
                    <a:pt x="0" y="1266"/>
                    <a:pt x="0" y="1151"/>
                    <a:pt x="71" y="1080"/>
                  </a:cubicBezTo>
                  <a:cubicBezTo>
                    <a:pt x="71" y="1080"/>
                    <a:pt x="323" y="828"/>
                    <a:pt x="434" y="717"/>
                  </a:cubicBezTo>
                  <a:cubicBezTo>
                    <a:pt x="513" y="638"/>
                    <a:pt x="516" y="732"/>
                    <a:pt x="505" y="788"/>
                  </a:cubicBezTo>
                  <a:cubicBezTo>
                    <a:pt x="494" y="845"/>
                    <a:pt x="467" y="960"/>
                    <a:pt x="513" y="1007"/>
                  </a:cubicBezTo>
                  <a:cubicBezTo>
                    <a:pt x="592" y="1085"/>
                    <a:pt x="770" y="1033"/>
                    <a:pt x="913" y="890"/>
                  </a:cubicBezTo>
                  <a:cubicBezTo>
                    <a:pt x="1056" y="748"/>
                    <a:pt x="1108" y="569"/>
                    <a:pt x="1029" y="491"/>
                  </a:cubicBezTo>
                  <a:close/>
                </a:path>
              </a:pathLst>
            </a:custGeom>
            <a:solidFill>
              <a:srgbClr val="1BAE96"/>
            </a:solidFill>
            <a:ln w="28575">
              <a:solidFill>
                <a:schemeClr val="bg1"/>
              </a:solidFill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dirty="0">
                <a:latin typeface="Roboto Thin"/>
              </a:endParaRPr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02F5E2B9-2E1F-EE47-B0E7-0891D8AA4324}"/>
              </a:ext>
            </a:extLst>
          </p:cNvPr>
          <p:cNvSpPr txBox="1"/>
          <p:nvPr/>
        </p:nvSpPr>
        <p:spPr>
          <a:xfrm>
            <a:off x="785969" y="1365477"/>
            <a:ext cx="2450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/>
              <a:t>Actuación intersectorial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F00E3B3-F08B-E74F-B33F-C773AA8E1858}"/>
              </a:ext>
            </a:extLst>
          </p:cNvPr>
          <p:cNvSpPr txBox="1"/>
          <p:nvPr/>
        </p:nvSpPr>
        <p:spPr>
          <a:xfrm>
            <a:off x="198304" y="5057632"/>
            <a:ext cx="470420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600" dirty="0"/>
              <a:t>Las dependencias que ejercen las funciones jurídicas, de IVC, contractual y disciplinaria en las Secretarías cabeza de Sector Administrativo, tendrán como función la coordinación de las instancias jurídicas y la Red de Abogados en cada una de las entidades y organismos distritales adscritas y vinculadas a su Sector.</a:t>
            </a:r>
            <a:endParaRPr lang="es-ES_tradnl" sz="16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CC3E5AA-E94A-CE42-92DF-8D760A2A7943}"/>
              </a:ext>
            </a:extLst>
          </p:cNvPr>
          <p:cNvSpPr txBox="1"/>
          <p:nvPr/>
        </p:nvSpPr>
        <p:spPr>
          <a:xfrm>
            <a:off x="353043" y="4521115"/>
            <a:ext cx="3825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/>
              <a:t>Competencia de Coordinación Jurídica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2995485-09BF-F841-A4B3-1EB012FDF13E}"/>
              </a:ext>
            </a:extLst>
          </p:cNvPr>
          <p:cNvSpPr txBox="1"/>
          <p:nvPr/>
        </p:nvSpPr>
        <p:spPr>
          <a:xfrm>
            <a:off x="8334243" y="1067574"/>
            <a:ext cx="3777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/>
              <a:t>Ausencia de Instancia intersectorial temas disciplinarios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A76E410-9880-254B-B295-2366DD65BF3B}"/>
              </a:ext>
            </a:extLst>
          </p:cNvPr>
          <p:cNvSpPr txBox="1"/>
          <p:nvPr/>
        </p:nvSpPr>
        <p:spPr>
          <a:xfrm>
            <a:off x="8291141" y="4586182"/>
            <a:ext cx="37317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1. Aplicar políticas y lineamientos en materia disciplinaria.</a:t>
            </a:r>
          </a:p>
          <a:p>
            <a:r>
              <a:rPr lang="es-ES_tradnl" sz="1600" dirty="0"/>
              <a:t>2. Analizar los temas de impacto jurídico disciplinario del sector y unificar una posición para ser presentados y discutidos en el comité distrital de asuntos disciplinarios</a:t>
            </a:r>
          </a:p>
          <a:p>
            <a:r>
              <a:rPr lang="es-ES_tradnl" sz="1600" dirty="0"/>
              <a:t>3. Implica aprobación – modificación e implementación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" name="Grupo 148"/>
          <p:cNvGrpSpPr/>
          <p:nvPr/>
        </p:nvGrpSpPr>
        <p:grpSpPr>
          <a:xfrm>
            <a:off x="1112114" y="4626943"/>
            <a:ext cx="4379714" cy="792000"/>
            <a:chOff x="61016" y="4386479"/>
            <a:chExt cx="4379714" cy="792000"/>
          </a:xfrm>
        </p:grpSpPr>
        <p:cxnSp>
          <p:nvCxnSpPr>
            <p:cNvPr id="42" name="Straight Connector 51"/>
            <p:cNvCxnSpPr/>
            <p:nvPr/>
          </p:nvCxnSpPr>
          <p:spPr>
            <a:xfrm>
              <a:off x="755576" y="4782479"/>
              <a:ext cx="3685154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Conector 142"/>
            <p:cNvSpPr/>
            <p:nvPr/>
          </p:nvSpPr>
          <p:spPr>
            <a:xfrm>
              <a:off x="61016" y="4386479"/>
              <a:ext cx="792000" cy="792000"/>
            </a:xfrm>
            <a:prstGeom prst="flowChartConnector">
              <a:avLst/>
            </a:prstGeom>
            <a:solidFill>
              <a:srgbClr val="1BAE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50" name="Grupo 149"/>
          <p:cNvGrpSpPr/>
          <p:nvPr/>
        </p:nvGrpSpPr>
        <p:grpSpPr>
          <a:xfrm>
            <a:off x="1595850" y="3742483"/>
            <a:ext cx="4373871" cy="792000"/>
            <a:chOff x="858947" y="3594479"/>
            <a:chExt cx="4373871" cy="792000"/>
          </a:xfrm>
        </p:grpSpPr>
        <p:cxnSp>
          <p:nvCxnSpPr>
            <p:cNvPr id="43" name="Straight Connector 52"/>
            <p:cNvCxnSpPr/>
            <p:nvPr/>
          </p:nvCxnSpPr>
          <p:spPr>
            <a:xfrm>
              <a:off x="1547664" y="3990479"/>
              <a:ext cx="3685154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Conector 144"/>
            <p:cNvSpPr/>
            <p:nvPr/>
          </p:nvSpPr>
          <p:spPr>
            <a:xfrm>
              <a:off x="858947" y="3594479"/>
              <a:ext cx="792000" cy="792000"/>
            </a:xfrm>
            <a:prstGeom prst="flowChartConnector">
              <a:avLst/>
            </a:prstGeom>
            <a:solidFill>
              <a:srgbClr val="F6AA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46" name="Conector 145"/>
          <p:cNvSpPr/>
          <p:nvPr/>
        </p:nvSpPr>
        <p:spPr>
          <a:xfrm>
            <a:off x="2261328" y="3005037"/>
            <a:ext cx="792000" cy="792000"/>
          </a:xfrm>
          <a:prstGeom prst="flowChartConnector">
            <a:avLst/>
          </a:prstGeom>
          <a:solidFill>
            <a:srgbClr val="9F3D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7" name="Conector 146"/>
          <p:cNvSpPr/>
          <p:nvPr/>
        </p:nvSpPr>
        <p:spPr>
          <a:xfrm>
            <a:off x="2836607" y="2223812"/>
            <a:ext cx="792000" cy="792000"/>
          </a:xfrm>
          <a:prstGeom prst="flowChartConnector">
            <a:avLst/>
          </a:prstGeom>
          <a:solidFill>
            <a:srgbClr val="89A1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8" name="Conector 147"/>
          <p:cNvSpPr/>
          <p:nvPr/>
        </p:nvSpPr>
        <p:spPr>
          <a:xfrm>
            <a:off x="3524900" y="1379963"/>
            <a:ext cx="914943" cy="792000"/>
          </a:xfrm>
          <a:prstGeom prst="flowChartConnector">
            <a:avLst/>
          </a:prstGeom>
          <a:solidFill>
            <a:srgbClr val="1BAE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4" name="Oval 95"/>
          <p:cNvSpPr/>
          <p:nvPr/>
        </p:nvSpPr>
        <p:spPr>
          <a:xfrm>
            <a:off x="5133921" y="5188099"/>
            <a:ext cx="5500804" cy="2131451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50000"/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" lastClr="FFFFFF"/>
              </a:solidFill>
              <a:latin typeface="Calibri"/>
            </a:endParaRPr>
          </a:p>
        </p:txBody>
      </p:sp>
      <p:sp>
        <p:nvSpPr>
          <p:cNvPr id="5" name="13 CuadroTexto"/>
          <p:cNvSpPr txBox="1">
            <a:spLocks noChangeArrowheads="1"/>
          </p:cNvSpPr>
          <p:nvPr/>
        </p:nvSpPr>
        <p:spPr bwMode="auto">
          <a:xfrm>
            <a:off x="1948860" y="481853"/>
            <a:ext cx="8150225" cy="441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ts val="2500"/>
              </a:lnSpc>
              <a:spcBef>
                <a:spcPct val="0"/>
              </a:spcBef>
              <a:buNone/>
              <a:defRPr/>
            </a:pPr>
            <a:r>
              <a:rPr lang="es-ES" dirty="0">
                <a:solidFill>
                  <a:schemeClr val="accent1"/>
                </a:solidFill>
                <a:latin typeface="+mn-lt"/>
              </a:rPr>
              <a:t>COMO AVANZAMOS…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5557099" y="2027347"/>
            <a:ext cx="4862285" cy="4384218"/>
            <a:chOff x="4033098" y="2027347"/>
            <a:chExt cx="4862285" cy="4384218"/>
          </a:xfrm>
        </p:grpSpPr>
        <p:grpSp>
          <p:nvGrpSpPr>
            <p:cNvPr id="47" name="Group 49"/>
            <p:cNvGrpSpPr/>
            <p:nvPr/>
          </p:nvGrpSpPr>
          <p:grpSpPr>
            <a:xfrm>
              <a:off x="4033098" y="2027347"/>
              <a:ext cx="4862285" cy="4180114"/>
              <a:chOff x="1707776" y="-564777"/>
              <a:chExt cx="7799298" cy="6575612"/>
            </a:xfrm>
            <a:scene3d>
              <a:camera prst="isometricOffAxis1Right">
                <a:rot lat="1060656" lon="19104110" rev="0"/>
              </a:camera>
              <a:lightRig rig="threePt" dir="t"/>
            </a:scene3d>
          </p:grpSpPr>
          <p:sp>
            <p:nvSpPr>
              <p:cNvPr id="62" name="Pentagon 1"/>
              <p:cNvSpPr/>
              <p:nvPr/>
            </p:nvSpPr>
            <p:spPr>
              <a:xfrm rot="16200000">
                <a:off x="1129554" y="3872753"/>
                <a:ext cx="2716303" cy="1559860"/>
              </a:xfrm>
              <a:prstGeom prst="homePlate">
                <a:avLst>
                  <a:gd name="adj" fmla="val 39655"/>
                </a:avLst>
              </a:prstGeom>
              <a:solidFill>
                <a:srgbClr val="1BAE96"/>
              </a:solidFill>
              <a:ln>
                <a:noFill/>
              </a:ln>
              <a:sp3d extrusionH="438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Pentagon 2"/>
              <p:cNvSpPr/>
              <p:nvPr/>
            </p:nvSpPr>
            <p:spPr>
              <a:xfrm rot="16200000">
                <a:off x="2212042" y="3395382"/>
                <a:ext cx="3671047" cy="1559860"/>
              </a:xfrm>
              <a:prstGeom prst="homePlate">
                <a:avLst>
                  <a:gd name="adj" fmla="val 39655"/>
                </a:avLst>
              </a:prstGeom>
              <a:solidFill>
                <a:srgbClr val="F6AA32"/>
              </a:solidFill>
              <a:ln>
                <a:noFill/>
              </a:ln>
              <a:sp3d extrusionH="438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Pentagon 3"/>
              <p:cNvSpPr/>
              <p:nvPr/>
            </p:nvSpPr>
            <p:spPr>
              <a:xfrm rot="16200000">
                <a:off x="3294533" y="2918012"/>
                <a:ext cx="4625787" cy="1559860"/>
              </a:xfrm>
              <a:prstGeom prst="homePlate">
                <a:avLst>
                  <a:gd name="adj" fmla="val 39655"/>
                </a:avLst>
              </a:prstGeom>
              <a:solidFill>
                <a:srgbClr val="9F3D34"/>
              </a:solidFill>
              <a:ln>
                <a:noFill/>
              </a:ln>
              <a:sp3d extrusionH="438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Pentagon 4"/>
              <p:cNvSpPr/>
              <p:nvPr/>
            </p:nvSpPr>
            <p:spPr>
              <a:xfrm rot="16200000">
                <a:off x="4356849" y="2420470"/>
                <a:ext cx="5620871" cy="1559860"/>
              </a:xfrm>
              <a:prstGeom prst="homePlate">
                <a:avLst>
                  <a:gd name="adj" fmla="val 39655"/>
                </a:avLst>
              </a:prstGeom>
              <a:solidFill>
                <a:srgbClr val="89A14F"/>
              </a:solidFill>
              <a:ln>
                <a:noFill/>
              </a:ln>
              <a:sp3d extrusionH="438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Pentagon 5"/>
              <p:cNvSpPr/>
              <p:nvPr/>
            </p:nvSpPr>
            <p:spPr>
              <a:xfrm rot="16200000">
                <a:off x="5439338" y="1943099"/>
                <a:ext cx="6575611" cy="1559860"/>
              </a:xfrm>
              <a:prstGeom prst="homePlate">
                <a:avLst>
                  <a:gd name="adj" fmla="val 39655"/>
                </a:avLst>
              </a:prstGeom>
              <a:solidFill>
                <a:srgbClr val="1BAE96"/>
              </a:solidFill>
              <a:ln>
                <a:noFill/>
              </a:ln>
              <a:sp3d extrusionH="438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TextBox 11"/>
              <p:cNvSpPr txBox="1"/>
              <p:nvPr/>
            </p:nvSpPr>
            <p:spPr>
              <a:xfrm>
                <a:off x="3267634" y="3934960"/>
                <a:ext cx="1559860" cy="580985"/>
              </a:xfrm>
              <a:prstGeom prst="rect">
                <a:avLst/>
              </a:prstGeom>
              <a:noFill/>
              <a:ln>
                <a:noFill/>
              </a:ln>
              <a:sp3d extrusionH="438150"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" name="TextBox 13"/>
              <p:cNvSpPr txBox="1"/>
              <p:nvPr/>
            </p:nvSpPr>
            <p:spPr>
              <a:xfrm>
                <a:off x="4827495" y="2921406"/>
                <a:ext cx="1559860" cy="580985"/>
              </a:xfrm>
              <a:prstGeom prst="rect">
                <a:avLst/>
              </a:prstGeom>
              <a:noFill/>
              <a:ln>
                <a:noFill/>
              </a:ln>
              <a:sp3d extrusionH="438150"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" name="TextBox 14"/>
              <p:cNvSpPr txBox="1"/>
              <p:nvPr/>
            </p:nvSpPr>
            <p:spPr>
              <a:xfrm>
                <a:off x="6387355" y="1907850"/>
                <a:ext cx="1559860" cy="580985"/>
              </a:xfrm>
              <a:prstGeom prst="rect">
                <a:avLst/>
              </a:prstGeom>
              <a:noFill/>
              <a:ln>
                <a:noFill/>
              </a:ln>
              <a:sp3d extrusionH="438150"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" name="TextBox 15"/>
              <p:cNvSpPr txBox="1"/>
              <p:nvPr/>
            </p:nvSpPr>
            <p:spPr>
              <a:xfrm>
                <a:off x="7947213" y="894296"/>
                <a:ext cx="1559860" cy="580985"/>
              </a:xfrm>
              <a:prstGeom prst="rect">
                <a:avLst/>
              </a:prstGeom>
              <a:noFill/>
              <a:ln>
                <a:noFill/>
              </a:ln>
              <a:sp3d extrusionH="438150"/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pic>
          <p:nvPicPr>
            <p:cNvPr id="58" name="Picture 6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 flipH="1">
              <a:off x="4920839" y="5583796"/>
              <a:ext cx="1279620" cy="375918"/>
            </a:xfrm>
            <a:prstGeom prst="rect">
              <a:avLst/>
            </a:prstGeom>
          </p:spPr>
        </p:pic>
        <p:pic>
          <p:nvPicPr>
            <p:cNvPr id="59" name="Picture 6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 flipH="1">
              <a:off x="5307347" y="5127390"/>
              <a:ext cx="1952592" cy="375918"/>
            </a:xfrm>
            <a:prstGeom prst="rect">
              <a:avLst/>
            </a:prstGeom>
          </p:spPr>
        </p:pic>
        <p:pic>
          <p:nvPicPr>
            <p:cNvPr id="60" name="Picture 6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 flipH="1">
              <a:off x="5802136" y="4599951"/>
              <a:ext cx="2443596" cy="375918"/>
            </a:xfrm>
            <a:prstGeom prst="rect">
              <a:avLst/>
            </a:prstGeom>
          </p:spPr>
        </p:pic>
        <p:pic>
          <p:nvPicPr>
            <p:cNvPr id="61" name="Picture 7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 flipH="1">
              <a:off x="6184640" y="4094464"/>
              <a:ext cx="3112514" cy="375918"/>
            </a:xfrm>
            <a:prstGeom prst="rect">
              <a:avLst/>
            </a:prstGeom>
          </p:spPr>
        </p:pic>
      </p:grpSp>
      <p:sp>
        <p:nvSpPr>
          <p:cNvPr id="154" name="17 CuadroTexto"/>
          <p:cNvSpPr txBox="1">
            <a:spLocks noChangeArrowheads="1"/>
          </p:cNvSpPr>
          <p:nvPr/>
        </p:nvSpPr>
        <p:spPr bwMode="auto">
          <a:xfrm>
            <a:off x="2382979" y="4998924"/>
            <a:ext cx="3370431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2100"/>
              </a:lnSpc>
              <a:spcBef>
                <a:spcPts val="600"/>
              </a:spcBef>
            </a:pPr>
            <a:r>
              <a:rPr lang="en-US" b="1" dirty="0" err="1">
                <a:solidFill>
                  <a:srgbClr val="00B050"/>
                </a:solidFill>
                <a:latin typeface="+mn-lt"/>
              </a:rPr>
              <a:t>Capacitación</a:t>
            </a:r>
            <a:r>
              <a:rPr lang="en-US" b="1" dirty="0">
                <a:solidFill>
                  <a:srgbClr val="00B050"/>
                </a:solidFill>
                <a:latin typeface="+mn-lt"/>
              </a:rPr>
              <a:t> 21 de </a:t>
            </a:r>
            <a:r>
              <a:rPr lang="en-US" b="1" dirty="0" err="1">
                <a:solidFill>
                  <a:srgbClr val="00B050"/>
                </a:solidFill>
                <a:latin typeface="+mn-lt"/>
              </a:rPr>
              <a:t>septiembre</a:t>
            </a:r>
            <a:r>
              <a:rPr lang="en-US" b="1" dirty="0">
                <a:solidFill>
                  <a:srgbClr val="00B050"/>
                </a:solidFill>
                <a:latin typeface="+mn-lt"/>
              </a:rPr>
              <a:t>  Charla Código General </a:t>
            </a:r>
            <a:r>
              <a:rPr lang="en-US" b="1" dirty="0" err="1">
                <a:solidFill>
                  <a:srgbClr val="00B050"/>
                </a:solidFill>
                <a:latin typeface="+mn-lt"/>
              </a:rPr>
              <a:t>Disciplinario</a:t>
            </a:r>
            <a:r>
              <a:rPr lang="en-US" b="1" dirty="0">
                <a:solidFill>
                  <a:srgbClr val="00B050"/>
                </a:solidFill>
                <a:latin typeface="+mn-lt"/>
              </a:rPr>
              <a:t> - DDAD</a:t>
            </a:r>
            <a:endParaRPr lang="es-ES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155" name="17 CuadroTexto"/>
          <p:cNvSpPr txBox="1">
            <a:spLocks noChangeArrowheads="1"/>
          </p:cNvSpPr>
          <p:nvPr/>
        </p:nvSpPr>
        <p:spPr bwMode="auto">
          <a:xfrm>
            <a:off x="2791990" y="4168207"/>
            <a:ext cx="3370431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2100"/>
              </a:lnSpc>
              <a:spcBef>
                <a:spcPts val="600"/>
              </a:spcBef>
            </a:pPr>
            <a:r>
              <a:rPr lang="en-US" b="1" dirty="0" err="1">
                <a:solidFill>
                  <a:srgbClr val="FFC000"/>
                </a:solidFill>
                <a:latin typeface="+mn-lt"/>
              </a:rPr>
              <a:t>Canalizar</a:t>
            </a:r>
            <a:r>
              <a:rPr lang="en-US" b="1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FFC000"/>
                </a:solidFill>
                <a:latin typeface="+mn-lt"/>
              </a:rPr>
              <a:t>temas</a:t>
            </a:r>
            <a:r>
              <a:rPr lang="en-US" b="1" dirty="0">
                <a:solidFill>
                  <a:srgbClr val="FFC000"/>
                </a:solidFill>
                <a:latin typeface="+mn-lt"/>
              </a:rPr>
              <a:t> para el </a:t>
            </a:r>
            <a:r>
              <a:rPr lang="en-US" b="1" dirty="0" err="1">
                <a:solidFill>
                  <a:srgbClr val="FFC000"/>
                </a:solidFill>
                <a:latin typeface="+mn-lt"/>
              </a:rPr>
              <a:t>comite</a:t>
            </a:r>
            <a:r>
              <a:rPr lang="en-US" b="1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FFC000"/>
                </a:solidFill>
                <a:latin typeface="+mn-lt"/>
              </a:rPr>
              <a:t>distrital</a:t>
            </a:r>
            <a:r>
              <a:rPr lang="en-US" b="1" dirty="0">
                <a:solidFill>
                  <a:srgbClr val="FFC000"/>
                </a:solidFill>
                <a:latin typeface="+mn-lt"/>
              </a:rPr>
              <a:t> de </a:t>
            </a:r>
            <a:r>
              <a:rPr lang="en-US" b="1" dirty="0" err="1">
                <a:solidFill>
                  <a:srgbClr val="FFC000"/>
                </a:solidFill>
                <a:latin typeface="+mn-lt"/>
              </a:rPr>
              <a:t>asuntos</a:t>
            </a:r>
            <a:r>
              <a:rPr lang="en-US" b="1" dirty="0">
                <a:solidFill>
                  <a:srgbClr val="FFC000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FFC000"/>
                </a:solidFill>
                <a:latin typeface="+mn-lt"/>
              </a:rPr>
              <a:t>disciplinarios</a:t>
            </a:r>
            <a:endParaRPr lang="es-ES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156" name="17 CuadroTexto"/>
          <p:cNvSpPr txBox="1">
            <a:spLocks noChangeArrowheads="1"/>
          </p:cNvSpPr>
          <p:nvPr/>
        </p:nvSpPr>
        <p:spPr bwMode="auto">
          <a:xfrm>
            <a:off x="3467771" y="3202596"/>
            <a:ext cx="3872508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2100"/>
              </a:lnSpc>
              <a:spcBef>
                <a:spcPts val="600"/>
              </a:spcBef>
            </a:pPr>
            <a:r>
              <a:rPr lang="es-ES" b="1" dirty="0">
                <a:solidFill>
                  <a:srgbClr val="C00000"/>
                </a:solidFill>
                <a:latin typeface="+mn-lt"/>
              </a:rPr>
              <a:t>Conocer dificultades en la </a:t>
            </a:r>
            <a:r>
              <a:rPr lang="es-ES" b="1" dirty="0" err="1">
                <a:solidFill>
                  <a:srgbClr val="C00000"/>
                </a:solidFill>
                <a:latin typeface="+mn-lt"/>
              </a:rPr>
              <a:t>implemenetación</a:t>
            </a:r>
            <a:r>
              <a:rPr lang="es-ES" b="1" dirty="0">
                <a:solidFill>
                  <a:srgbClr val="C00000"/>
                </a:solidFill>
                <a:latin typeface="+mn-lt"/>
              </a:rPr>
              <a:t> del Código General Disciplinario</a:t>
            </a:r>
          </a:p>
        </p:txBody>
      </p:sp>
      <p:sp>
        <p:nvSpPr>
          <p:cNvPr id="157" name="17 CuadroTexto"/>
          <p:cNvSpPr txBox="1">
            <a:spLocks noChangeArrowheads="1"/>
          </p:cNvSpPr>
          <p:nvPr/>
        </p:nvSpPr>
        <p:spPr bwMode="auto">
          <a:xfrm>
            <a:off x="3969652" y="2246195"/>
            <a:ext cx="4654627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2100"/>
              </a:lnSpc>
              <a:spcBef>
                <a:spcPts val="600"/>
              </a:spcBef>
            </a:pPr>
            <a:r>
              <a:rPr lang="en-US" b="1" dirty="0" err="1">
                <a:solidFill>
                  <a:srgbClr val="00B050"/>
                </a:solidFill>
                <a:latin typeface="+mn-lt"/>
              </a:rPr>
              <a:t>Generar</a:t>
            </a:r>
            <a:r>
              <a:rPr lang="en-US" b="1" dirty="0">
                <a:solidFill>
                  <a:srgbClr val="00B050"/>
                </a:solidFill>
                <a:latin typeface="+mn-lt"/>
              </a:rPr>
              <a:t> agenda </a:t>
            </a:r>
            <a:r>
              <a:rPr lang="en-US" b="1" dirty="0" err="1">
                <a:solidFill>
                  <a:srgbClr val="00B050"/>
                </a:solidFill>
                <a:latin typeface="+mn-lt"/>
              </a:rPr>
              <a:t>en</a:t>
            </a:r>
            <a:r>
              <a:rPr lang="en-US" b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+mn-lt"/>
              </a:rPr>
              <a:t>materia</a:t>
            </a:r>
            <a:r>
              <a:rPr lang="en-US" b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+mn-lt"/>
              </a:rPr>
              <a:t>disciplinaria</a:t>
            </a:r>
            <a:r>
              <a:rPr lang="en-US" b="1" dirty="0">
                <a:solidFill>
                  <a:srgbClr val="00B050"/>
                </a:solidFill>
                <a:latin typeface="+mn-lt"/>
              </a:rPr>
              <a:t> – </a:t>
            </a:r>
            <a:r>
              <a:rPr lang="en-US" b="1" dirty="0" err="1">
                <a:solidFill>
                  <a:srgbClr val="00B050"/>
                </a:solidFill>
                <a:latin typeface="+mn-lt"/>
              </a:rPr>
              <a:t>Buenas</a:t>
            </a:r>
            <a:r>
              <a:rPr lang="en-US" b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+mn-lt"/>
              </a:rPr>
              <a:t>practicas</a:t>
            </a:r>
            <a:r>
              <a:rPr lang="en-US" b="1" dirty="0">
                <a:solidFill>
                  <a:srgbClr val="00B050"/>
                </a:solidFill>
                <a:latin typeface="+mn-lt"/>
              </a:rPr>
              <a:t> – </a:t>
            </a:r>
            <a:r>
              <a:rPr lang="en-US" b="1" dirty="0" err="1">
                <a:solidFill>
                  <a:srgbClr val="00B050"/>
                </a:solidFill>
                <a:latin typeface="+mn-lt"/>
              </a:rPr>
              <a:t>temas</a:t>
            </a:r>
            <a:r>
              <a:rPr lang="en-US" b="1" dirty="0">
                <a:solidFill>
                  <a:srgbClr val="00B050"/>
                </a:solidFill>
                <a:latin typeface="+mn-lt"/>
              </a:rPr>
              <a:t> de </a:t>
            </a:r>
            <a:r>
              <a:rPr lang="en-US" b="1" dirty="0" err="1">
                <a:solidFill>
                  <a:srgbClr val="00B050"/>
                </a:solidFill>
                <a:latin typeface="+mn-lt"/>
              </a:rPr>
              <a:t>interés</a:t>
            </a:r>
            <a:r>
              <a:rPr lang="en-US" b="1" dirty="0">
                <a:solidFill>
                  <a:srgbClr val="00B050"/>
                </a:solidFill>
                <a:latin typeface="+mn-lt"/>
              </a:rPr>
              <a:t> a </a:t>
            </a:r>
            <a:r>
              <a:rPr lang="en-US" b="1" dirty="0" err="1">
                <a:solidFill>
                  <a:srgbClr val="00B050"/>
                </a:solidFill>
                <a:latin typeface="+mn-lt"/>
              </a:rPr>
              <a:t>desarrollar</a:t>
            </a:r>
            <a:endParaRPr lang="es-ES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158" name="17 CuadroTexto"/>
          <p:cNvSpPr txBox="1">
            <a:spLocks noChangeArrowheads="1"/>
          </p:cNvSpPr>
          <p:nvPr/>
        </p:nvSpPr>
        <p:spPr bwMode="auto">
          <a:xfrm>
            <a:off x="4601062" y="1429007"/>
            <a:ext cx="4247515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ts val="2100"/>
              </a:lnSpc>
            </a:pP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Conocer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su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organización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– Jefe (abogado)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división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investigación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-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Juzgamiento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51738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3 CuadroTexto"/>
          <p:cNvSpPr txBox="1">
            <a:spLocks noChangeArrowheads="1"/>
          </p:cNvSpPr>
          <p:nvPr/>
        </p:nvSpPr>
        <p:spPr bwMode="auto">
          <a:xfrm>
            <a:off x="2760662" y="282673"/>
            <a:ext cx="6553200" cy="45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ts val="2500"/>
              </a:lnSpc>
              <a:spcBef>
                <a:spcPct val="0"/>
              </a:spcBef>
              <a:buNone/>
              <a:defRPr/>
            </a:pPr>
            <a:r>
              <a:rPr lang="es-ES" sz="36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GRACIAS</a:t>
            </a:r>
          </a:p>
        </p:txBody>
      </p:sp>
      <p:cxnSp>
        <p:nvCxnSpPr>
          <p:cNvPr id="5" name="Conector recto 4"/>
          <p:cNvCxnSpPr/>
          <p:nvPr/>
        </p:nvCxnSpPr>
        <p:spPr>
          <a:xfrm>
            <a:off x="5465764" y="765175"/>
            <a:ext cx="1260475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o 7"/>
          <p:cNvGrpSpPr/>
          <p:nvPr/>
        </p:nvGrpSpPr>
        <p:grpSpPr>
          <a:xfrm>
            <a:off x="3202310" y="4811887"/>
            <a:ext cx="4136671" cy="1735569"/>
            <a:chOff x="556536" y="4779091"/>
            <a:chExt cx="4136671" cy="1735569"/>
          </a:xfrm>
        </p:grpSpPr>
        <p:grpSp>
          <p:nvGrpSpPr>
            <p:cNvPr id="67" name="Grupo 66"/>
            <p:cNvGrpSpPr/>
            <p:nvPr/>
          </p:nvGrpSpPr>
          <p:grpSpPr>
            <a:xfrm>
              <a:off x="556536" y="4779091"/>
              <a:ext cx="3830005" cy="842538"/>
              <a:chOff x="5166320" y="1425989"/>
              <a:chExt cx="3830005" cy="842538"/>
            </a:xfrm>
          </p:grpSpPr>
          <p:sp>
            <p:nvSpPr>
              <p:cNvPr id="68" name="Freeform 311"/>
              <p:cNvSpPr/>
              <p:nvPr/>
            </p:nvSpPr>
            <p:spPr>
              <a:xfrm>
                <a:off x="5166320" y="1512736"/>
                <a:ext cx="431800" cy="431800"/>
              </a:xfrm>
              <a:custGeom>
                <a:avLst/>
                <a:gdLst>
                  <a:gd name="connsiteX0" fmla="*/ 227088 w 454178"/>
                  <a:gd name="connsiteY0" fmla="*/ 72963 h 361434"/>
                  <a:gd name="connsiteX1" fmla="*/ 389071 w 454178"/>
                  <a:gd name="connsiteY1" fmla="*/ 206493 h 361434"/>
                  <a:gd name="connsiteX2" fmla="*/ 389353 w 454178"/>
                  <a:gd name="connsiteY2" fmla="*/ 208184 h 361434"/>
                  <a:gd name="connsiteX3" fmla="*/ 389353 w 454178"/>
                  <a:gd name="connsiteY3" fmla="*/ 343405 h 361434"/>
                  <a:gd name="connsiteX4" fmla="*/ 384001 w 454178"/>
                  <a:gd name="connsiteY4" fmla="*/ 356082 h 361434"/>
                  <a:gd name="connsiteX5" fmla="*/ 371324 w 454178"/>
                  <a:gd name="connsiteY5" fmla="*/ 361434 h 361434"/>
                  <a:gd name="connsiteX6" fmla="*/ 263147 w 454178"/>
                  <a:gd name="connsiteY6" fmla="*/ 361434 h 361434"/>
                  <a:gd name="connsiteX7" fmla="*/ 263147 w 454178"/>
                  <a:gd name="connsiteY7" fmla="*/ 253257 h 361434"/>
                  <a:gd name="connsiteX8" fmla="*/ 191030 w 454178"/>
                  <a:gd name="connsiteY8" fmla="*/ 253257 h 361434"/>
                  <a:gd name="connsiteX9" fmla="*/ 191030 w 454178"/>
                  <a:gd name="connsiteY9" fmla="*/ 361434 h 361434"/>
                  <a:gd name="connsiteX10" fmla="*/ 82852 w 454178"/>
                  <a:gd name="connsiteY10" fmla="*/ 361434 h 361434"/>
                  <a:gd name="connsiteX11" fmla="*/ 70175 w 454178"/>
                  <a:gd name="connsiteY11" fmla="*/ 356082 h 361434"/>
                  <a:gd name="connsiteX12" fmla="*/ 64823 w 454178"/>
                  <a:gd name="connsiteY12" fmla="*/ 343405 h 361434"/>
                  <a:gd name="connsiteX13" fmla="*/ 64823 w 454178"/>
                  <a:gd name="connsiteY13" fmla="*/ 208184 h 361434"/>
                  <a:gd name="connsiteX14" fmla="*/ 64963 w 454178"/>
                  <a:gd name="connsiteY14" fmla="*/ 207339 h 361434"/>
                  <a:gd name="connsiteX15" fmla="*/ 65104 w 454178"/>
                  <a:gd name="connsiteY15" fmla="*/ 206493 h 361434"/>
                  <a:gd name="connsiteX16" fmla="*/ 227089 w 454178"/>
                  <a:gd name="connsiteY16" fmla="*/ 0 h 361434"/>
                  <a:gd name="connsiteX17" fmla="*/ 248499 w 454178"/>
                  <a:gd name="connsiteY17" fmla="*/ 7324 h 361434"/>
                  <a:gd name="connsiteX18" fmla="*/ 317236 w 454178"/>
                  <a:gd name="connsiteY18" fmla="*/ 64793 h 361434"/>
                  <a:gd name="connsiteX19" fmla="*/ 317236 w 454178"/>
                  <a:gd name="connsiteY19" fmla="*/ 9860 h 361434"/>
                  <a:gd name="connsiteX20" fmla="*/ 319772 w 454178"/>
                  <a:gd name="connsiteY20" fmla="*/ 3380 h 361434"/>
                  <a:gd name="connsiteX21" fmla="*/ 326251 w 454178"/>
                  <a:gd name="connsiteY21" fmla="*/ 845 h 361434"/>
                  <a:gd name="connsiteX22" fmla="*/ 380340 w 454178"/>
                  <a:gd name="connsiteY22" fmla="*/ 845 h 361434"/>
                  <a:gd name="connsiteX23" fmla="*/ 386819 w 454178"/>
                  <a:gd name="connsiteY23" fmla="*/ 3380 h 361434"/>
                  <a:gd name="connsiteX24" fmla="*/ 389354 w 454178"/>
                  <a:gd name="connsiteY24" fmla="*/ 9860 h 361434"/>
                  <a:gd name="connsiteX25" fmla="*/ 389354 w 454178"/>
                  <a:gd name="connsiteY25" fmla="*/ 124797 h 361434"/>
                  <a:gd name="connsiteX26" fmla="*/ 451049 w 454178"/>
                  <a:gd name="connsiteY26" fmla="*/ 176069 h 361434"/>
                  <a:gd name="connsiteX27" fmla="*/ 454147 w 454178"/>
                  <a:gd name="connsiteY27" fmla="*/ 182126 h 361434"/>
                  <a:gd name="connsiteX28" fmla="*/ 452176 w 454178"/>
                  <a:gd name="connsiteY28" fmla="*/ 188746 h 361434"/>
                  <a:gd name="connsiteX29" fmla="*/ 434709 w 454178"/>
                  <a:gd name="connsiteY29" fmla="*/ 209592 h 361434"/>
                  <a:gd name="connsiteX30" fmla="*/ 428794 w 454178"/>
                  <a:gd name="connsiteY30" fmla="*/ 212691 h 361434"/>
                  <a:gd name="connsiteX31" fmla="*/ 427949 w 454178"/>
                  <a:gd name="connsiteY31" fmla="*/ 212691 h 361434"/>
                  <a:gd name="connsiteX32" fmla="*/ 422032 w 454178"/>
                  <a:gd name="connsiteY32" fmla="*/ 210719 h 361434"/>
                  <a:gd name="connsiteX33" fmla="*/ 227089 w 454178"/>
                  <a:gd name="connsiteY33" fmla="*/ 48172 h 361434"/>
                  <a:gd name="connsiteX34" fmla="*/ 32145 w 454178"/>
                  <a:gd name="connsiteY34" fmla="*/ 210719 h 361434"/>
                  <a:gd name="connsiteX35" fmla="*/ 25385 w 454178"/>
                  <a:gd name="connsiteY35" fmla="*/ 212691 h 361434"/>
                  <a:gd name="connsiteX36" fmla="*/ 19469 w 454178"/>
                  <a:gd name="connsiteY36" fmla="*/ 209592 h 361434"/>
                  <a:gd name="connsiteX37" fmla="*/ 2003 w 454178"/>
                  <a:gd name="connsiteY37" fmla="*/ 188746 h 361434"/>
                  <a:gd name="connsiteX38" fmla="*/ 31 w 454178"/>
                  <a:gd name="connsiteY38" fmla="*/ 182126 h 361434"/>
                  <a:gd name="connsiteX39" fmla="*/ 3129 w 454178"/>
                  <a:gd name="connsiteY39" fmla="*/ 176069 h 361434"/>
                  <a:gd name="connsiteX40" fmla="*/ 205680 w 454178"/>
                  <a:gd name="connsiteY40" fmla="*/ 7324 h 361434"/>
                  <a:gd name="connsiteX41" fmla="*/ 227089 w 454178"/>
                  <a:gd name="connsiteY41" fmla="*/ 0 h 361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454178" h="361434">
                    <a:moveTo>
                      <a:pt x="227088" y="72963"/>
                    </a:moveTo>
                    <a:lnTo>
                      <a:pt x="389071" y="206493"/>
                    </a:lnTo>
                    <a:cubicBezTo>
                      <a:pt x="389259" y="206869"/>
                      <a:pt x="389353" y="207432"/>
                      <a:pt x="389353" y="208184"/>
                    </a:cubicBezTo>
                    <a:lnTo>
                      <a:pt x="389353" y="343405"/>
                    </a:lnTo>
                    <a:cubicBezTo>
                      <a:pt x="389353" y="348288"/>
                      <a:pt x="387570" y="352513"/>
                      <a:pt x="384001" y="356082"/>
                    </a:cubicBezTo>
                    <a:cubicBezTo>
                      <a:pt x="380432" y="359650"/>
                      <a:pt x="376206" y="361434"/>
                      <a:pt x="371324" y="361434"/>
                    </a:cubicBezTo>
                    <a:lnTo>
                      <a:pt x="263147" y="361434"/>
                    </a:lnTo>
                    <a:lnTo>
                      <a:pt x="263147" y="253257"/>
                    </a:lnTo>
                    <a:lnTo>
                      <a:pt x="191030" y="253257"/>
                    </a:lnTo>
                    <a:lnTo>
                      <a:pt x="191030" y="361434"/>
                    </a:lnTo>
                    <a:lnTo>
                      <a:pt x="82852" y="361434"/>
                    </a:lnTo>
                    <a:cubicBezTo>
                      <a:pt x="77970" y="361434"/>
                      <a:pt x="73744" y="359650"/>
                      <a:pt x="70175" y="356082"/>
                    </a:cubicBezTo>
                    <a:cubicBezTo>
                      <a:pt x="66607" y="352513"/>
                      <a:pt x="64823" y="348288"/>
                      <a:pt x="64823" y="343405"/>
                    </a:cubicBezTo>
                    <a:lnTo>
                      <a:pt x="64823" y="208184"/>
                    </a:lnTo>
                    <a:cubicBezTo>
                      <a:pt x="64823" y="207996"/>
                      <a:pt x="64870" y="207714"/>
                      <a:pt x="64963" y="207339"/>
                    </a:cubicBezTo>
                    <a:cubicBezTo>
                      <a:pt x="65058" y="206963"/>
                      <a:pt x="65104" y="206681"/>
                      <a:pt x="65104" y="206493"/>
                    </a:cubicBezTo>
                    <a:close/>
                    <a:moveTo>
                      <a:pt x="227089" y="0"/>
                    </a:moveTo>
                    <a:cubicBezTo>
                      <a:pt x="235353" y="0"/>
                      <a:pt x="242489" y="2441"/>
                      <a:pt x="248499" y="7324"/>
                    </a:cubicBezTo>
                    <a:lnTo>
                      <a:pt x="317236" y="64793"/>
                    </a:lnTo>
                    <a:lnTo>
                      <a:pt x="317236" y="9860"/>
                    </a:lnTo>
                    <a:cubicBezTo>
                      <a:pt x="317236" y="7230"/>
                      <a:pt x="318081" y="5071"/>
                      <a:pt x="319772" y="3380"/>
                    </a:cubicBezTo>
                    <a:cubicBezTo>
                      <a:pt x="321462" y="1690"/>
                      <a:pt x="323622" y="845"/>
                      <a:pt x="326251" y="845"/>
                    </a:cubicBezTo>
                    <a:lnTo>
                      <a:pt x="380340" y="845"/>
                    </a:lnTo>
                    <a:cubicBezTo>
                      <a:pt x="382969" y="845"/>
                      <a:pt x="385128" y="1690"/>
                      <a:pt x="386819" y="3380"/>
                    </a:cubicBezTo>
                    <a:cubicBezTo>
                      <a:pt x="388509" y="5071"/>
                      <a:pt x="389354" y="7230"/>
                      <a:pt x="389354" y="9860"/>
                    </a:cubicBezTo>
                    <a:lnTo>
                      <a:pt x="389354" y="124797"/>
                    </a:lnTo>
                    <a:lnTo>
                      <a:pt x="451049" y="176069"/>
                    </a:lnTo>
                    <a:cubicBezTo>
                      <a:pt x="452926" y="177571"/>
                      <a:pt x="453961" y="179590"/>
                      <a:pt x="454147" y="182126"/>
                    </a:cubicBezTo>
                    <a:cubicBezTo>
                      <a:pt x="454335" y="184661"/>
                      <a:pt x="453678" y="186868"/>
                      <a:pt x="452176" y="188746"/>
                    </a:cubicBezTo>
                    <a:lnTo>
                      <a:pt x="434709" y="209592"/>
                    </a:lnTo>
                    <a:cubicBezTo>
                      <a:pt x="433207" y="211283"/>
                      <a:pt x="431235" y="212315"/>
                      <a:pt x="428794" y="212691"/>
                    </a:cubicBezTo>
                    <a:lnTo>
                      <a:pt x="427949" y="212691"/>
                    </a:lnTo>
                    <a:cubicBezTo>
                      <a:pt x="425506" y="212691"/>
                      <a:pt x="423535" y="212034"/>
                      <a:pt x="422032" y="210719"/>
                    </a:cubicBezTo>
                    <a:lnTo>
                      <a:pt x="227089" y="48172"/>
                    </a:lnTo>
                    <a:lnTo>
                      <a:pt x="32145" y="210719"/>
                    </a:lnTo>
                    <a:cubicBezTo>
                      <a:pt x="29892" y="212222"/>
                      <a:pt x="27638" y="212879"/>
                      <a:pt x="25385" y="212691"/>
                    </a:cubicBezTo>
                    <a:cubicBezTo>
                      <a:pt x="22943" y="212315"/>
                      <a:pt x="20971" y="211283"/>
                      <a:pt x="19469" y="209592"/>
                    </a:cubicBezTo>
                    <a:lnTo>
                      <a:pt x="2003" y="188746"/>
                    </a:lnTo>
                    <a:cubicBezTo>
                      <a:pt x="500" y="186868"/>
                      <a:pt x="-158" y="184661"/>
                      <a:pt x="31" y="182126"/>
                    </a:cubicBezTo>
                    <a:cubicBezTo>
                      <a:pt x="218" y="179590"/>
                      <a:pt x="1251" y="177571"/>
                      <a:pt x="3129" y="176069"/>
                    </a:cubicBezTo>
                    <a:lnTo>
                      <a:pt x="205680" y="7324"/>
                    </a:lnTo>
                    <a:cubicBezTo>
                      <a:pt x="211689" y="2441"/>
                      <a:pt x="218826" y="0"/>
                      <a:pt x="227089" y="0"/>
                    </a:cubicBezTo>
                    <a:close/>
                  </a:path>
                </a:pathLst>
              </a:custGeom>
              <a:solidFill>
                <a:srgbClr val="1BAE9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13232">
                  <a:defRPr/>
                </a:pPr>
                <a:endParaRPr lang="en-US" sz="1013"/>
              </a:p>
            </p:txBody>
          </p:sp>
          <p:sp>
            <p:nvSpPr>
              <p:cNvPr id="69" name="17 CuadroTexto"/>
              <p:cNvSpPr txBox="1">
                <a:spLocks noChangeArrowheads="1"/>
              </p:cNvSpPr>
              <p:nvPr/>
            </p:nvSpPr>
            <p:spPr bwMode="auto">
              <a:xfrm>
                <a:off x="5756325" y="1425989"/>
                <a:ext cx="3240000" cy="842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ts val="2000"/>
                  </a:lnSpc>
                </a:pPr>
                <a:r>
                  <a:rPr lang="es-ES" sz="1400" dirty="0">
                    <a:latin typeface="Roboto Thin"/>
                    <a:hlinkClick r:id="rId2"/>
                  </a:rPr>
                  <a:t>ray.vanegas@scrd.gov.co</a:t>
                </a:r>
                <a:endParaRPr lang="es-ES" sz="1400" dirty="0">
                  <a:latin typeface="Roboto Thin"/>
                </a:endParaRPr>
              </a:p>
              <a:p>
                <a:pPr>
                  <a:lnSpc>
                    <a:spcPts val="2000"/>
                  </a:lnSpc>
                </a:pPr>
                <a:r>
                  <a:rPr lang="es-ES" sz="1400" dirty="0">
                    <a:latin typeface="Roboto Thin"/>
                    <a:hlinkClick r:id="rId3"/>
                  </a:rPr>
                  <a:t>controlinternodisciplinario@scrd.gov.co</a:t>
                </a:r>
                <a:endParaRPr lang="es-ES" sz="1400" dirty="0">
                  <a:latin typeface="Roboto Thin"/>
                </a:endParaRPr>
              </a:p>
              <a:p>
                <a:pPr>
                  <a:lnSpc>
                    <a:spcPts val="2000"/>
                  </a:lnSpc>
                </a:pPr>
                <a:endParaRPr lang="es-ES" sz="1400" dirty="0">
                  <a:latin typeface="Roboto Thin"/>
                </a:endParaRPr>
              </a:p>
            </p:txBody>
          </p:sp>
        </p:grpSp>
        <p:grpSp>
          <p:nvGrpSpPr>
            <p:cNvPr id="70" name="Grupo 69"/>
            <p:cNvGrpSpPr/>
            <p:nvPr/>
          </p:nvGrpSpPr>
          <p:grpSpPr>
            <a:xfrm>
              <a:off x="556536" y="5502990"/>
              <a:ext cx="3830005" cy="399460"/>
              <a:chOff x="5148064" y="2177305"/>
              <a:chExt cx="3830005" cy="399460"/>
            </a:xfrm>
          </p:grpSpPr>
          <p:sp>
            <p:nvSpPr>
              <p:cNvPr id="71" name="Freeform 585"/>
              <p:cNvSpPr/>
              <p:nvPr/>
            </p:nvSpPr>
            <p:spPr>
              <a:xfrm>
                <a:off x="5148064" y="2216402"/>
                <a:ext cx="468313" cy="360363"/>
              </a:xfrm>
              <a:custGeom>
                <a:avLst/>
                <a:gdLst>
                  <a:gd name="connsiteX0" fmla="*/ 387634 w 504826"/>
                  <a:gd name="connsiteY0" fmla="*/ 324530 h 396648"/>
                  <a:gd name="connsiteX1" fmla="*/ 441723 w 504826"/>
                  <a:gd name="connsiteY1" fmla="*/ 324530 h 396648"/>
                  <a:gd name="connsiteX2" fmla="*/ 448202 w 504826"/>
                  <a:gd name="connsiteY2" fmla="*/ 327066 h 396648"/>
                  <a:gd name="connsiteX3" fmla="*/ 450737 w 504826"/>
                  <a:gd name="connsiteY3" fmla="*/ 333545 h 396648"/>
                  <a:gd name="connsiteX4" fmla="*/ 450737 w 504826"/>
                  <a:gd name="connsiteY4" fmla="*/ 387633 h 396648"/>
                  <a:gd name="connsiteX5" fmla="*/ 448202 w 504826"/>
                  <a:gd name="connsiteY5" fmla="*/ 394113 h 396648"/>
                  <a:gd name="connsiteX6" fmla="*/ 441723 w 504826"/>
                  <a:gd name="connsiteY6" fmla="*/ 396648 h 396648"/>
                  <a:gd name="connsiteX7" fmla="*/ 387634 w 504826"/>
                  <a:gd name="connsiteY7" fmla="*/ 396648 h 396648"/>
                  <a:gd name="connsiteX8" fmla="*/ 381155 w 504826"/>
                  <a:gd name="connsiteY8" fmla="*/ 394113 h 396648"/>
                  <a:gd name="connsiteX9" fmla="*/ 378620 w 504826"/>
                  <a:gd name="connsiteY9" fmla="*/ 387633 h 396648"/>
                  <a:gd name="connsiteX10" fmla="*/ 378620 w 504826"/>
                  <a:gd name="connsiteY10" fmla="*/ 333545 h 396648"/>
                  <a:gd name="connsiteX11" fmla="*/ 381155 w 504826"/>
                  <a:gd name="connsiteY11" fmla="*/ 327066 h 396648"/>
                  <a:gd name="connsiteX12" fmla="*/ 387634 w 504826"/>
                  <a:gd name="connsiteY12" fmla="*/ 324530 h 396648"/>
                  <a:gd name="connsiteX13" fmla="*/ 279457 w 504826"/>
                  <a:gd name="connsiteY13" fmla="*/ 324530 h 396648"/>
                  <a:gd name="connsiteX14" fmla="*/ 333545 w 504826"/>
                  <a:gd name="connsiteY14" fmla="*/ 324530 h 396648"/>
                  <a:gd name="connsiteX15" fmla="*/ 340025 w 504826"/>
                  <a:gd name="connsiteY15" fmla="*/ 327066 h 396648"/>
                  <a:gd name="connsiteX16" fmla="*/ 342560 w 504826"/>
                  <a:gd name="connsiteY16" fmla="*/ 333545 h 396648"/>
                  <a:gd name="connsiteX17" fmla="*/ 342560 w 504826"/>
                  <a:gd name="connsiteY17" fmla="*/ 387633 h 396648"/>
                  <a:gd name="connsiteX18" fmla="*/ 340025 w 504826"/>
                  <a:gd name="connsiteY18" fmla="*/ 394113 h 396648"/>
                  <a:gd name="connsiteX19" fmla="*/ 333545 w 504826"/>
                  <a:gd name="connsiteY19" fmla="*/ 396648 h 396648"/>
                  <a:gd name="connsiteX20" fmla="*/ 279457 w 504826"/>
                  <a:gd name="connsiteY20" fmla="*/ 396648 h 396648"/>
                  <a:gd name="connsiteX21" fmla="*/ 272978 w 504826"/>
                  <a:gd name="connsiteY21" fmla="*/ 394113 h 396648"/>
                  <a:gd name="connsiteX22" fmla="*/ 270442 w 504826"/>
                  <a:gd name="connsiteY22" fmla="*/ 387633 h 396648"/>
                  <a:gd name="connsiteX23" fmla="*/ 270442 w 504826"/>
                  <a:gd name="connsiteY23" fmla="*/ 333545 h 396648"/>
                  <a:gd name="connsiteX24" fmla="*/ 272978 w 504826"/>
                  <a:gd name="connsiteY24" fmla="*/ 327066 h 396648"/>
                  <a:gd name="connsiteX25" fmla="*/ 279457 w 504826"/>
                  <a:gd name="connsiteY25" fmla="*/ 324530 h 396648"/>
                  <a:gd name="connsiteX26" fmla="*/ 171280 w 504826"/>
                  <a:gd name="connsiteY26" fmla="*/ 324530 h 396648"/>
                  <a:gd name="connsiteX27" fmla="*/ 225368 w 504826"/>
                  <a:gd name="connsiteY27" fmla="*/ 324530 h 396648"/>
                  <a:gd name="connsiteX28" fmla="*/ 231847 w 504826"/>
                  <a:gd name="connsiteY28" fmla="*/ 327066 h 396648"/>
                  <a:gd name="connsiteX29" fmla="*/ 234383 w 504826"/>
                  <a:gd name="connsiteY29" fmla="*/ 333545 h 396648"/>
                  <a:gd name="connsiteX30" fmla="*/ 234383 w 504826"/>
                  <a:gd name="connsiteY30" fmla="*/ 387633 h 396648"/>
                  <a:gd name="connsiteX31" fmla="*/ 231847 w 504826"/>
                  <a:gd name="connsiteY31" fmla="*/ 394113 h 396648"/>
                  <a:gd name="connsiteX32" fmla="*/ 225368 w 504826"/>
                  <a:gd name="connsiteY32" fmla="*/ 396648 h 396648"/>
                  <a:gd name="connsiteX33" fmla="*/ 171280 w 504826"/>
                  <a:gd name="connsiteY33" fmla="*/ 396648 h 396648"/>
                  <a:gd name="connsiteX34" fmla="*/ 164800 w 504826"/>
                  <a:gd name="connsiteY34" fmla="*/ 394113 h 396648"/>
                  <a:gd name="connsiteX35" fmla="*/ 162265 w 504826"/>
                  <a:gd name="connsiteY35" fmla="*/ 387633 h 396648"/>
                  <a:gd name="connsiteX36" fmla="*/ 162265 w 504826"/>
                  <a:gd name="connsiteY36" fmla="*/ 333545 h 396648"/>
                  <a:gd name="connsiteX37" fmla="*/ 164800 w 504826"/>
                  <a:gd name="connsiteY37" fmla="*/ 327066 h 396648"/>
                  <a:gd name="connsiteX38" fmla="*/ 171280 w 504826"/>
                  <a:gd name="connsiteY38" fmla="*/ 324530 h 396648"/>
                  <a:gd name="connsiteX39" fmla="*/ 63104 w 504826"/>
                  <a:gd name="connsiteY39" fmla="*/ 324530 h 396648"/>
                  <a:gd name="connsiteX40" fmla="*/ 117193 w 504826"/>
                  <a:gd name="connsiteY40" fmla="*/ 324530 h 396648"/>
                  <a:gd name="connsiteX41" fmla="*/ 123672 w 504826"/>
                  <a:gd name="connsiteY41" fmla="*/ 327066 h 396648"/>
                  <a:gd name="connsiteX42" fmla="*/ 126207 w 504826"/>
                  <a:gd name="connsiteY42" fmla="*/ 333545 h 396648"/>
                  <a:gd name="connsiteX43" fmla="*/ 126207 w 504826"/>
                  <a:gd name="connsiteY43" fmla="*/ 387633 h 396648"/>
                  <a:gd name="connsiteX44" fmla="*/ 123672 w 504826"/>
                  <a:gd name="connsiteY44" fmla="*/ 394113 h 396648"/>
                  <a:gd name="connsiteX45" fmla="*/ 117193 w 504826"/>
                  <a:gd name="connsiteY45" fmla="*/ 396648 h 396648"/>
                  <a:gd name="connsiteX46" fmla="*/ 63104 w 504826"/>
                  <a:gd name="connsiteY46" fmla="*/ 396648 h 396648"/>
                  <a:gd name="connsiteX47" fmla="*/ 56625 w 504826"/>
                  <a:gd name="connsiteY47" fmla="*/ 394113 h 396648"/>
                  <a:gd name="connsiteX48" fmla="*/ 54090 w 504826"/>
                  <a:gd name="connsiteY48" fmla="*/ 387633 h 396648"/>
                  <a:gd name="connsiteX49" fmla="*/ 54090 w 504826"/>
                  <a:gd name="connsiteY49" fmla="*/ 333545 h 396648"/>
                  <a:gd name="connsiteX50" fmla="*/ 56625 w 504826"/>
                  <a:gd name="connsiteY50" fmla="*/ 327066 h 396648"/>
                  <a:gd name="connsiteX51" fmla="*/ 63104 w 504826"/>
                  <a:gd name="connsiteY51" fmla="*/ 324530 h 396648"/>
                  <a:gd name="connsiteX52" fmla="*/ 441722 w 504826"/>
                  <a:gd name="connsiteY52" fmla="*/ 216353 h 396648"/>
                  <a:gd name="connsiteX53" fmla="*/ 495810 w 504826"/>
                  <a:gd name="connsiteY53" fmla="*/ 216353 h 396648"/>
                  <a:gd name="connsiteX54" fmla="*/ 502290 w 504826"/>
                  <a:gd name="connsiteY54" fmla="*/ 218889 h 396648"/>
                  <a:gd name="connsiteX55" fmla="*/ 504825 w 504826"/>
                  <a:gd name="connsiteY55" fmla="*/ 225368 h 396648"/>
                  <a:gd name="connsiteX56" fmla="*/ 504825 w 504826"/>
                  <a:gd name="connsiteY56" fmla="*/ 279457 h 396648"/>
                  <a:gd name="connsiteX57" fmla="*/ 502290 w 504826"/>
                  <a:gd name="connsiteY57" fmla="*/ 285936 h 396648"/>
                  <a:gd name="connsiteX58" fmla="*/ 495810 w 504826"/>
                  <a:gd name="connsiteY58" fmla="*/ 288471 h 396648"/>
                  <a:gd name="connsiteX59" fmla="*/ 441722 w 504826"/>
                  <a:gd name="connsiteY59" fmla="*/ 288471 h 396648"/>
                  <a:gd name="connsiteX60" fmla="*/ 435243 w 504826"/>
                  <a:gd name="connsiteY60" fmla="*/ 285936 h 396648"/>
                  <a:gd name="connsiteX61" fmla="*/ 432707 w 504826"/>
                  <a:gd name="connsiteY61" fmla="*/ 279457 h 396648"/>
                  <a:gd name="connsiteX62" fmla="*/ 432707 w 504826"/>
                  <a:gd name="connsiteY62" fmla="*/ 225368 h 396648"/>
                  <a:gd name="connsiteX63" fmla="*/ 435243 w 504826"/>
                  <a:gd name="connsiteY63" fmla="*/ 218889 h 396648"/>
                  <a:gd name="connsiteX64" fmla="*/ 441722 w 504826"/>
                  <a:gd name="connsiteY64" fmla="*/ 216353 h 396648"/>
                  <a:gd name="connsiteX65" fmla="*/ 333545 w 504826"/>
                  <a:gd name="connsiteY65" fmla="*/ 216353 h 396648"/>
                  <a:gd name="connsiteX66" fmla="*/ 387633 w 504826"/>
                  <a:gd name="connsiteY66" fmla="*/ 216353 h 396648"/>
                  <a:gd name="connsiteX67" fmla="*/ 394113 w 504826"/>
                  <a:gd name="connsiteY67" fmla="*/ 218889 h 396648"/>
                  <a:gd name="connsiteX68" fmla="*/ 396648 w 504826"/>
                  <a:gd name="connsiteY68" fmla="*/ 225368 h 396648"/>
                  <a:gd name="connsiteX69" fmla="*/ 396648 w 504826"/>
                  <a:gd name="connsiteY69" fmla="*/ 279457 h 396648"/>
                  <a:gd name="connsiteX70" fmla="*/ 394113 w 504826"/>
                  <a:gd name="connsiteY70" fmla="*/ 285936 h 396648"/>
                  <a:gd name="connsiteX71" fmla="*/ 387633 w 504826"/>
                  <a:gd name="connsiteY71" fmla="*/ 288471 h 396648"/>
                  <a:gd name="connsiteX72" fmla="*/ 333545 w 504826"/>
                  <a:gd name="connsiteY72" fmla="*/ 288471 h 396648"/>
                  <a:gd name="connsiteX73" fmla="*/ 327066 w 504826"/>
                  <a:gd name="connsiteY73" fmla="*/ 285936 h 396648"/>
                  <a:gd name="connsiteX74" fmla="*/ 324530 w 504826"/>
                  <a:gd name="connsiteY74" fmla="*/ 279457 h 396648"/>
                  <a:gd name="connsiteX75" fmla="*/ 324530 w 504826"/>
                  <a:gd name="connsiteY75" fmla="*/ 225368 h 396648"/>
                  <a:gd name="connsiteX76" fmla="*/ 327066 w 504826"/>
                  <a:gd name="connsiteY76" fmla="*/ 218889 h 396648"/>
                  <a:gd name="connsiteX77" fmla="*/ 333545 w 504826"/>
                  <a:gd name="connsiteY77" fmla="*/ 216353 h 396648"/>
                  <a:gd name="connsiteX78" fmla="*/ 225369 w 504826"/>
                  <a:gd name="connsiteY78" fmla="*/ 216353 h 396648"/>
                  <a:gd name="connsiteX79" fmla="*/ 279458 w 504826"/>
                  <a:gd name="connsiteY79" fmla="*/ 216353 h 396648"/>
                  <a:gd name="connsiteX80" fmla="*/ 285937 w 504826"/>
                  <a:gd name="connsiteY80" fmla="*/ 218889 h 396648"/>
                  <a:gd name="connsiteX81" fmla="*/ 288472 w 504826"/>
                  <a:gd name="connsiteY81" fmla="*/ 225368 h 396648"/>
                  <a:gd name="connsiteX82" fmla="*/ 288472 w 504826"/>
                  <a:gd name="connsiteY82" fmla="*/ 279457 h 396648"/>
                  <a:gd name="connsiteX83" fmla="*/ 285937 w 504826"/>
                  <a:gd name="connsiteY83" fmla="*/ 285936 h 396648"/>
                  <a:gd name="connsiteX84" fmla="*/ 279458 w 504826"/>
                  <a:gd name="connsiteY84" fmla="*/ 288471 h 396648"/>
                  <a:gd name="connsiteX85" fmla="*/ 225369 w 504826"/>
                  <a:gd name="connsiteY85" fmla="*/ 288471 h 396648"/>
                  <a:gd name="connsiteX86" fmla="*/ 218890 w 504826"/>
                  <a:gd name="connsiteY86" fmla="*/ 285936 h 396648"/>
                  <a:gd name="connsiteX87" fmla="*/ 216355 w 504826"/>
                  <a:gd name="connsiteY87" fmla="*/ 279457 h 396648"/>
                  <a:gd name="connsiteX88" fmla="*/ 216355 w 504826"/>
                  <a:gd name="connsiteY88" fmla="*/ 225368 h 396648"/>
                  <a:gd name="connsiteX89" fmla="*/ 218890 w 504826"/>
                  <a:gd name="connsiteY89" fmla="*/ 218889 h 396648"/>
                  <a:gd name="connsiteX90" fmla="*/ 225369 w 504826"/>
                  <a:gd name="connsiteY90" fmla="*/ 216353 h 396648"/>
                  <a:gd name="connsiteX91" fmla="*/ 117192 w 504826"/>
                  <a:gd name="connsiteY91" fmla="*/ 216353 h 396648"/>
                  <a:gd name="connsiteX92" fmla="*/ 171280 w 504826"/>
                  <a:gd name="connsiteY92" fmla="*/ 216353 h 396648"/>
                  <a:gd name="connsiteX93" fmla="*/ 177760 w 504826"/>
                  <a:gd name="connsiteY93" fmla="*/ 218889 h 396648"/>
                  <a:gd name="connsiteX94" fmla="*/ 180295 w 504826"/>
                  <a:gd name="connsiteY94" fmla="*/ 225368 h 396648"/>
                  <a:gd name="connsiteX95" fmla="*/ 180295 w 504826"/>
                  <a:gd name="connsiteY95" fmla="*/ 279457 h 396648"/>
                  <a:gd name="connsiteX96" fmla="*/ 177760 w 504826"/>
                  <a:gd name="connsiteY96" fmla="*/ 285936 h 396648"/>
                  <a:gd name="connsiteX97" fmla="*/ 171280 w 504826"/>
                  <a:gd name="connsiteY97" fmla="*/ 288471 h 396648"/>
                  <a:gd name="connsiteX98" fmla="*/ 117192 w 504826"/>
                  <a:gd name="connsiteY98" fmla="*/ 288471 h 396648"/>
                  <a:gd name="connsiteX99" fmla="*/ 110712 w 504826"/>
                  <a:gd name="connsiteY99" fmla="*/ 285936 h 396648"/>
                  <a:gd name="connsiteX100" fmla="*/ 108177 w 504826"/>
                  <a:gd name="connsiteY100" fmla="*/ 279457 h 396648"/>
                  <a:gd name="connsiteX101" fmla="*/ 108177 w 504826"/>
                  <a:gd name="connsiteY101" fmla="*/ 225368 h 396648"/>
                  <a:gd name="connsiteX102" fmla="*/ 110712 w 504826"/>
                  <a:gd name="connsiteY102" fmla="*/ 218889 h 396648"/>
                  <a:gd name="connsiteX103" fmla="*/ 117192 w 504826"/>
                  <a:gd name="connsiteY103" fmla="*/ 216353 h 396648"/>
                  <a:gd name="connsiteX104" fmla="*/ 9015 w 504826"/>
                  <a:gd name="connsiteY104" fmla="*/ 216353 h 396648"/>
                  <a:gd name="connsiteX105" fmla="*/ 63103 w 504826"/>
                  <a:gd name="connsiteY105" fmla="*/ 216353 h 396648"/>
                  <a:gd name="connsiteX106" fmla="*/ 69582 w 504826"/>
                  <a:gd name="connsiteY106" fmla="*/ 218889 h 396648"/>
                  <a:gd name="connsiteX107" fmla="*/ 72118 w 504826"/>
                  <a:gd name="connsiteY107" fmla="*/ 225368 h 396648"/>
                  <a:gd name="connsiteX108" fmla="*/ 72118 w 504826"/>
                  <a:gd name="connsiteY108" fmla="*/ 279457 h 396648"/>
                  <a:gd name="connsiteX109" fmla="*/ 69582 w 504826"/>
                  <a:gd name="connsiteY109" fmla="*/ 285936 h 396648"/>
                  <a:gd name="connsiteX110" fmla="*/ 63103 w 504826"/>
                  <a:gd name="connsiteY110" fmla="*/ 288471 h 396648"/>
                  <a:gd name="connsiteX111" fmla="*/ 9015 w 504826"/>
                  <a:gd name="connsiteY111" fmla="*/ 288471 h 396648"/>
                  <a:gd name="connsiteX112" fmla="*/ 2535 w 504826"/>
                  <a:gd name="connsiteY112" fmla="*/ 285936 h 396648"/>
                  <a:gd name="connsiteX113" fmla="*/ 0 w 504826"/>
                  <a:gd name="connsiteY113" fmla="*/ 279457 h 396648"/>
                  <a:gd name="connsiteX114" fmla="*/ 0 w 504826"/>
                  <a:gd name="connsiteY114" fmla="*/ 225368 h 396648"/>
                  <a:gd name="connsiteX115" fmla="*/ 2535 w 504826"/>
                  <a:gd name="connsiteY115" fmla="*/ 218889 h 396648"/>
                  <a:gd name="connsiteX116" fmla="*/ 9015 w 504826"/>
                  <a:gd name="connsiteY116" fmla="*/ 216353 h 396648"/>
                  <a:gd name="connsiteX117" fmla="*/ 360027 w 504826"/>
                  <a:gd name="connsiteY117" fmla="*/ 125643 h 396648"/>
                  <a:gd name="connsiteX118" fmla="*/ 504826 w 504826"/>
                  <a:gd name="connsiteY118" fmla="*/ 125643 h 396648"/>
                  <a:gd name="connsiteX119" fmla="*/ 504826 w 504826"/>
                  <a:gd name="connsiteY119" fmla="*/ 161983 h 396648"/>
                  <a:gd name="connsiteX120" fmla="*/ 499473 w 504826"/>
                  <a:gd name="connsiteY120" fmla="*/ 174942 h 396648"/>
                  <a:gd name="connsiteX121" fmla="*/ 486515 w 504826"/>
                  <a:gd name="connsiteY121" fmla="*/ 180295 h 396648"/>
                  <a:gd name="connsiteX122" fmla="*/ 378338 w 504826"/>
                  <a:gd name="connsiteY122" fmla="*/ 180295 h 396648"/>
                  <a:gd name="connsiteX123" fmla="*/ 365379 w 504826"/>
                  <a:gd name="connsiteY123" fmla="*/ 174942 h 396648"/>
                  <a:gd name="connsiteX124" fmla="*/ 360027 w 504826"/>
                  <a:gd name="connsiteY124" fmla="*/ 161983 h 396648"/>
                  <a:gd name="connsiteX125" fmla="*/ 1 w 504826"/>
                  <a:gd name="connsiteY125" fmla="*/ 125643 h 396648"/>
                  <a:gd name="connsiteX126" fmla="*/ 144800 w 504826"/>
                  <a:gd name="connsiteY126" fmla="*/ 125643 h 396648"/>
                  <a:gd name="connsiteX127" fmla="*/ 144800 w 504826"/>
                  <a:gd name="connsiteY127" fmla="*/ 161983 h 396648"/>
                  <a:gd name="connsiteX128" fmla="*/ 139448 w 504826"/>
                  <a:gd name="connsiteY128" fmla="*/ 174942 h 396648"/>
                  <a:gd name="connsiteX129" fmla="*/ 126489 w 504826"/>
                  <a:gd name="connsiteY129" fmla="*/ 180295 h 396648"/>
                  <a:gd name="connsiteX130" fmla="*/ 18594 w 504826"/>
                  <a:gd name="connsiteY130" fmla="*/ 180295 h 396648"/>
                  <a:gd name="connsiteX131" fmla="*/ 5354 w 504826"/>
                  <a:gd name="connsiteY131" fmla="*/ 174942 h 396648"/>
                  <a:gd name="connsiteX132" fmla="*/ 1 w 504826"/>
                  <a:gd name="connsiteY132" fmla="*/ 161983 h 396648"/>
                  <a:gd name="connsiteX133" fmla="*/ 252414 w 504826"/>
                  <a:gd name="connsiteY133" fmla="*/ 0 h 396648"/>
                  <a:gd name="connsiteX134" fmla="*/ 334955 w 504826"/>
                  <a:gd name="connsiteY134" fmla="*/ 5211 h 396648"/>
                  <a:gd name="connsiteX135" fmla="*/ 398058 w 504826"/>
                  <a:gd name="connsiteY135" fmla="*/ 18593 h 396648"/>
                  <a:gd name="connsiteX136" fmla="*/ 443272 w 504826"/>
                  <a:gd name="connsiteY136" fmla="*/ 37608 h 396648"/>
                  <a:gd name="connsiteX137" fmla="*/ 474401 w 504826"/>
                  <a:gd name="connsiteY137" fmla="*/ 59018 h 396648"/>
                  <a:gd name="connsiteX138" fmla="*/ 492853 w 504826"/>
                  <a:gd name="connsiteY138" fmla="*/ 80287 h 396648"/>
                  <a:gd name="connsiteX139" fmla="*/ 502431 w 504826"/>
                  <a:gd name="connsiteY139" fmla="*/ 98317 h 396648"/>
                  <a:gd name="connsiteX140" fmla="*/ 504826 w 504826"/>
                  <a:gd name="connsiteY140" fmla="*/ 110430 h 396648"/>
                  <a:gd name="connsiteX141" fmla="*/ 504826 w 504826"/>
                  <a:gd name="connsiteY141" fmla="*/ 114093 h 396648"/>
                  <a:gd name="connsiteX142" fmla="*/ 360027 w 504826"/>
                  <a:gd name="connsiteY142" fmla="*/ 114093 h 396648"/>
                  <a:gd name="connsiteX143" fmla="*/ 360027 w 504826"/>
                  <a:gd name="connsiteY143" fmla="*/ 111276 h 396648"/>
                  <a:gd name="connsiteX144" fmla="*/ 252414 w 504826"/>
                  <a:gd name="connsiteY144" fmla="*/ 82541 h 396648"/>
                  <a:gd name="connsiteX145" fmla="*/ 144800 w 504826"/>
                  <a:gd name="connsiteY145" fmla="*/ 111276 h 396648"/>
                  <a:gd name="connsiteX146" fmla="*/ 144800 w 504826"/>
                  <a:gd name="connsiteY146" fmla="*/ 114093 h 396648"/>
                  <a:gd name="connsiteX147" fmla="*/ 1 w 504826"/>
                  <a:gd name="connsiteY147" fmla="*/ 114093 h 396648"/>
                  <a:gd name="connsiteX148" fmla="*/ 1 w 504826"/>
                  <a:gd name="connsiteY148" fmla="*/ 110430 h 396648"/>
                  <a:gd name="connsiteX149" fmla="*/ 2396 w 504826"/>
                  <a:gd name="connsiteY149" fmla="*/ 98317 h 396648"/>
                  <a:gd name="connsiteX150" fmla="*/ 11974 w 504826"/>
                  <a:gd name="connsiteY150" fmla="*/ 80287 h 396648"/>
                  <a:gd name="connsiteX151" fmla="*/ 30426 w 504826"/>
                  <a:gd name="connsiteY151" fmla="*/ 59018 h 396648"/>
                  <a:gd name="connsiteX152" fmla="*/ 61555 w 504826"/>
                  <a:gd name="connsiteY152" fmla="*/ 37608 h 396648"/>
                  <a:gd name="connsiteX153" fmla="*/ 106628 w 504826"/>
                  <a:gd name="connsiteY153" fmla="*/ 18593 h 396648"/>
                  <a:gd name="connsiteX154" fmla="*/ 169731 w 504826"/>
                  <a:gd name="connsiteY154" fmla="*/ 5211 h 396648"/>
                  <a:gd name="connsiteX155" fmla="*/ 252414 w 504826"/>
                  <a:gd name="connsiteY155" fmla="*/ 0 h 396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</a:cxnLst>
                <a:rect l="l" t="t" r="r" b="b"/>
                <a:pathLst>
                  <a:path w="504826" h="396648">
                    <a:moveTo>
                      <a:pt x="387634" y="324530"/>
                    </a:moveTo>
                    <a:lnTo>
                      <a:pt x="441723" y="324530"/>
                    </a:lnTo>
                    <a:cubicBezTo>
                      <a:pt x="444352" y="324530"/>
                      <a:pt x="446512" y="325375"/>
                      <a:pt x="448202" y="327066"/>
                    </a:cubicBezTo>
                    <a:cubicBezTo>
                      <a:pt x="449893" y="328756"/>
                      <a:pt x="450737" y="330916"/>
                      <a:pt x="450737" y="333545"/>
                    </a:cubicBezTo>
                    <a:lnTo>
                      <a:pt x="450737" y="387633"/>
                    </a:lnTo>
                    <a:cubicBezTo>
                      <a:pt x="450737" y="390263"/>
                      <a:pt x="449893" y="392422"/>
                      <a:pt x="448202" y="394113"/>
                    </a:cubicBezTo>
                    <a:cubicBezTo>
                      <a:pt x="446512" y="395803"/>
                      <a:pt x="444352" y="396648"/>
                      <a:pt x="441723" y="396648"/>
                    </a:cubicBezTo>
                    <a:lnTo>
                      <a:pt x="387634" y="396648"/>
                    </a:lnTo>
                    <a:cubicBezTo>
                      <a:pt x="385005" y="396648"/>
                      <a:pt x="382846" y="395803"/>
                      <a:pt x="381155" y="394113"/>
                    </a:cubicBezTo>
                    <a:cubicBezTo>
                      <a:pt x="379465" y="392422"/>
                      <a:pt x="378620" y="390263"/>
                      <a:pt x="378620" y="387633"/>
                    </a:cubicBezTo>
                    <a:lnTo>
                      <a:pt x="378620" y="333545"/>
                    </a:lnTo>
                    <a:cubicBezTo>
                      <a:pt x="378620" y="330916"/>
                      <a:pt x="379465" y="328756"/>
                      <a:pt x="381155" y="327066"/>
                    </a:cubicBezTo>
                    <a:cubicBezTo>
                      <a:pt x="382846" y="325375"/>
                      <a:pt x="385005" y="324530"/>
                      <a:pt x="387634" y="324530"/>
                    </a:cubicBezTo>
                    <a:close/>
                    <a:moveTo>
                      <a:pt x="279457" y="324530"/>
                    </a:moveTo>
                    <a:lnTo>
                      <a:pt x="333545" y="324530"/>
                    </a:lnTo>
                    <a:cubicBezTo>
                      <a:pt x="336174" y="324530"/>
                      <a:pt x="338334" y="325375"/>
                      <a:pt x="340025" y="327066"/>
                    </a:cubicBezTo>
                    <a:cubicBezTo>
                      <a:pt x="341715" y="328756"/>
                      <a:pt x="342560" y="330916"/>
                      <a:pt x="342560" y="333545"/>
                    </a:cubicBezTo>
                    <a:lnTo>
                      <a:pt x="342560" y="387633"/>
                    </a:lnTo>
                    <a:cubicBezTo>
                      <a:pt x="342560" y="390263"/>
                      <a:pt x="341715" y="392422"/>
                      <a:pt x="340025" y="394113"/>
                    </a:cubicBezTo>
                    <a:cubicBezTo>
                      <a:pt x="338334" y="395803"/>
                      <a:pt x="336174" y="396648"/>
                      <a:pt x="333545" y="396648"/>
                    </a:cubicBezTo>
                    <a:lnTo>
                      <a:pt x="279457" y="396648"/>
                    </a:lnTo>
                    <a:cubicBezTo>
                      <a:pt x="276827" y="396648"/>
                      <a:pt x="274668" y="395803"/>
                      <a:pt x="272978" y="394113"/>
                    </a:cubicBezTo>
                    <a:cubicBezTo>
                      <a:pt x="271287" y="392422"/>
                      <a:pt x="270442" y="390263"/>
                      <a:pt x="270442" y="387633"/>
                    </a:cubicBezTo>
                    <a:lnTo>
                      <a:pt x="270442" y="333545"/>
                    </a:lnTo>
                    <a:cubicBezTo>
                      <a:pt x="270442" y="330916"/>
                      <a:pt x="271287" y="328756"/>
                      <a:pt x="272978" y="327066"/>
                    </a:cubicBezTo>
                    <a:cubicBezTo>
                      <a:pt x="274668" y="325375"/>
                      <a:pt x="276827" y="324530"/>
                      <a:pt x="279457" y="324530"/>
                    </a:cubicBezTo>
                    <a:close/>
                    <a:moveTo>
                      <a:pt x="171280" y="324530"/>
                    </a:moveTo>
                    <a:lnTo>
                      <a:pt x="225368" y="324530"/>
                    </a:lnTo>
                    <a:cubicBezTo>
                      <a:pt x="227997" y="324530"/>
                      <a:pt x="230157" y="325375"/>
                      <a:pt x="231847" y="327066"/>
                    </a:cubicBezTo>
                    <a:cubicBezTo>
                      <a:pt x="233538" y="328756"/>
                      <a:pt x="234383" y="330916"/>
                      <a:pt x="234383" y="333545"/>
                    </a:cubicBezTo>
                    <a:lnTo>
                      <a:pt x="234383" y="387633"/>
                    </a:lnTo>
                    <a:cubicBezTo>
                      <a:pt x="234383" y="390263"/>
                      <a:pt x="233538" y="392422"/>
                      <a:pt x="231847" y="394113"/>
                    </a:cubicBezTo>
                    <a:cubicBezTo>
                      <a:pt x="230157" y="395803"/>
                      <a:pt x="227997" y="396648"/>
                      <a:pt x="225368" y="396648"/>
                    </a:cubicBezTo>
                    <a:lnTo>
                      <a:pt x="171280" y="396648"/>
                    </a:lnTo>
                    <a:cubicBezTo>
                      <a:pt x="168651" y="396648"/>
                      <a:pt x="166491" y="395803"/>
                      <a:pt x="164800" y="394113"/>
                    </a:cubicBezTo>
                    <a:cubicBezTo>
                      <a:pt x="163110" y="392422"/>
                      <a:pt x="162265" y="390263"/>
                      <a:pt x="162265" y="387633"/>
                    </a:cubicBezTo>
                    <a:lnTo>
                      <a:pt x="162265" y="333545"/>
                    </a:lnTo>
                    <a:cubicBezTo>
                      <a:pt x="162265" y="330916"/>
                      <a:pt x="163110" y="328756"/>
                      <a:pt x="164800" y="327066"/>
                    </a:cubicBezTo>
                    <a:cubicBezTo>
                      <a:pt x="166491" y="325375"/>
                      <a:pt x="168651" y="324530"/>
                      <a:pt x="171280" y="324530"/>
                    </a:cubicBezTo>
                    <a:close/>
                    <a:moveTo>
                      <a:pt x="63104" y="324530"/>
                    </a:moveTo>
                    <a:lnTo>
                      <a:pt x="117193" y="324530"/>
                    </a:lnTo>
                    <a:cubicBezTo>
                      <a:pt x="119822" y="324530"/>
                      <a:pt x="121982" y="325375"/>
                      <a:pt x="123672" y="327066"/>
                    </a:cubicBezTo>
                    <a:cubicBezTo>
                      <a:pt x="125362" y="328756"/>
                      <a:pt x="126207" y="330916"/>
                      <a:pt x="126207" y="333545"/>
                    </a:cubicBezTo>
                    <a:lnTo>
                      <a:pt x="126207" y="387633"/>
                    </a:lnTo>
                    <a:cubicBezTo>
                      <a:pt x="126207" y="390263"/>
                      <a:pt x="125362" y="392422"/>
                      <a:pt x="123672" y="394113"/>
                    </a:cubicBezTo>
                    <a:cubicBezTo>
                      <a:pt x="121982" y="395803"/>
                      <a:pt x="119822" y="396648"/>
                      <a:pt x="117193" y="396648"/>
                    </a:cubicBezTo>
                    <a:lnTo>
                      <a:pt x="63104" y="396648"/>
                    </a:lnTo>
                    <a:cubicBezTo>
                      <a:pt x="60475" y="396648"/>
                      <a:pt x="58315" y="395803"/>
                      <a:pt x="56625" y="394113"/>
                    </a:cubicBezTo>
                    <a:cubicBezTo>
                      <a:pt x="54935" y="392422"/>
                      <a:pt x="54090" y="390263"/>
                      <a:pt x="54090" y="387633"/>
                    </a:cubicBezTo>
                    <a:lnTo>
                      <a:pt x="54090" y="333545"/>
                    </a:lnTo>
                    <a:cubicBezTo>
                      <a:pt x="54090" y="330916"/>
                      <a:pt x="54935" y="328756"/>
                      <a:pt x="56625" y="327066"/>
                    </a:cubicBezTo>
                    <a:cubicBezTo>
                      <a:pt x="58315" y="325375"/>
                      <a:pt x="60475" y="324530"/>
                      <a:pt x="63104" y="324530"/>
                    </a:cubicBezTo>
                    <a:close/>
                    <a:moveTo>
                      <a:pt x="441722" y="216353"/>
                    </a:moveTo>
                    <a:lnTo>
                      <a:pt x="495810" y="216353"/>
                    </a:lnTo>
                    <a:cubicBezTo>
                      <a:pt x="498439" y="216353"/>
                      <a:pt x="500600" y="217198"/>
                      <a:pt x="502290" y="218889"/>
                    </a:cubicBezTo>
                    <a:cubicBezTo>
                      <a:pt x="503980" y="220579"/>
                      <a:pt x="504825" y="222739"/>
                      <a:pt x="504825" y="225368"/>
                    </a:cubicBezTo>
                    <a:lnTo>
                      <a:pt x="504825" y="279457"/>
                    </a:lnTo>
                    <a:cubicBezTo>
                      <a:pt x="504825" y="282086"/>
                      <a:pt x="503980" y="284246"/>
                      <a:pt x="502290" y="285936"/>
                    </a:cubicBezTo>
                    <a:cubicBezTo>
                      <a:pt x="500600" y="287626"/>
                      <a:pt x="498439" y="288471"/>
                      <a:pt x="495810" y="288471"/>
                    </a:cubicBezTo>
                    <a:lnTo>
                      <a:pt x="441722" y="288471"/>
                    </a:lnTo>
                    <a:cubicBezTo>
                      <a:pt x="439092" y="288471"/>
                      <a:pt x="436933" y="287626"/>
                      <a:pt x="435243" y="285936"/>
                    </a:cubicBezTo>
                    <a:cubicBezTo>
                      <a:pt x="433553" y="284246"/>
                      <a:pt x="432707" y="282086"/>
                      <a:pt x="432707" y="279457"/>
                    </a:cubicBezTo>
                    <a:lnTo>
                      <a:pt x="432707" y="225368"/>
                    </a:lnTo>
                    <a:cubicBezTo>
                      <a:pt x="432707" y="222739"/>
                      <a:pt x="433553" y="220579"/>
                      <a:pt x="435243" y="218889"/>
                    </a:cubicBezTo>
                    <a:cubicBezTo>
                      <a:pt x="436933" y="217198"/>
                      <a:pt x="439092" y="216353"/>
                      <a:pt x="441722" y="216353"/>
                    </a:cubicBezTo>
                    <a:close/>
                    <a:moveTo>
                      <a:pt x="333545" y="216353"/>
                    </a:moveTo>
                    <a:lnTo>
                      <a:pt x="387633" y="216353"/>
                    </a:lnTo>
                    <a:cubicBezTo>
                      <a:pt x="390263" y="216353"/>
                      <a:pt x="392423" y="217198"/>
                      <a:pt x="394113" y="218889"/>
                    </a:cubicBezTo>
                    <a:cubicBezTo>
                      <a:pt x="395803" y="220579"/>
                      <a:pt x="396648" y="222739"/>
                      <a:pt x="396648" y="225368"/>
                    </a:cubicBezTo>
                    <a:lnTo>
                      <a:pt x="396648" y="279457"/>
                    </a:lnTo>
                    <a:cubicBezTo>
                      <a:pt x="396648" y="282086"/>
                      <a:pt x="395803" y="284246"/>
                      <a:pt x="394113" y="285936"/>
                    </a:cubicBezTo>
                    <a:cubicBezTo>
                      <a:pt x="392423" y="287626"/>
                      <a:pt x="390263" y="288471"/>
                      <a:pt x="387633" y="288471"/>
                    </a:cubicBezTo>
                    <a:lnTo>
                      <a:pt x="333545" y="288471"/>
                    </a:lnTo>
                    <a:cubicBezTo>
                      <a:pt x="330916" y="288471"/>
                      <a:pt x="328756" y="287626"/>
                      <a:pt x="327066" y="285936"/>
                    </a:cubicBezTo>
                    <a:cubicBezTo>
                      <a:pt x="325376" y="284246"/>
                      <a:pt x="324530" y="282086"/>
                      <a:pt x="324530" y="279457"/>
                    </a:cubicBezTo>
                    <a:lnTo>
                      <a:pt x="324530" y="225368"/>
                    </a:lnTo>
                    <a:cubicBezTo>
                      <a:pt x="324530" y="222739"/>
                      <a:pt x="325376" y="220579"/>
                      <a:pt x="327066" y="218889"/>
                    </a:cubicBezTo>
                    <a:cubicBezTo>
                      <a:pt x="328756" y="217198"/>
                      <a:pt x="330916" y="216353"/>
                      <a:pt x="333545" y="216353"/>
                    </a:cubicBezTo>
                    <a:close/>
                    <a:moveTo>
                      <a:pt x="225369" y="216353"/>
                    </a:moveTo>
                    <a:lnTo>
                      <a:pt x="279458" y="216353"/>
                    </a:lnTo>
                    <a:cubicBezTo>
                      <a:pt x="282087" y="216353"/>
                      <a:pt x="284247" y="217198"/>
                      <a:pt x="285937" y="218889"/>
                    </a:cubicBezTo>
                    <a:cubicBezTo>
                      <a:pt x="287628" y="220579"/>
                      <a:pt x="288472" y="222739"/>
                      <a:pt x="288472" y="225368"/>
                    </a:cubicBezTo>
                    <a:lnTo>
                      <a:pt x="288472" y="279457"/>
                    </a:lnTo>
                    <a:cubicBezTo>
                      <a:pt x="288472" y="282086"/>
                      <a:pt x="287628" y="284246"/>
                      <a:pt x="285937" y="285936"/>
                    </a:cubicBezTo>
                    <a:cubicBezTo>
                      <a:pt x="284247" y="287626"/>
                      <a:pt x="282087" y="288471"/>
                      <a:pt x="279458" y="288471"/>
                    </a:cubicBezTo>
                    <a:lnTo>
                      <a:pt x="225369" y="288471"/>
                    </a:lnTo>
                    <a:cubicBezTo>
                      <a:pt x="222740" y="288471"/>
                      <a:pt x="220581" y="287626"/>
                      <a:pt x="218890" y="285936"/>
                    </a:cubicBezTo>
                    <a:cubicBezTo>
                      <a:pt x="217200" y="284246"/>
                      <a:pt x="216355" y="282086"/>
                      <a:pt x="216355" y="279457"/>
                    </a:cubicBezTo>
                    <a:lnTo>
                      <a:pt x="216355" y="225368"/>
                    </a:lnTo>
                    <a:cubicBezTo>
                      <a:pt x="216355" y="222739"/>
                      <a:pt x="217200" y="220579"/>
                      <a:pt x="218890" y="218889"/>
                    </a:cubicBezTo>
                    <a:cubicBezTo>
                      <a:pt x="220581" y="217198"/>
                      <a:pt x="222740" y="216353"/>
                      <a:pt x="225369" y="216353"/>
                    </a:cubicBezTo>
                    <a:close/>
                    <a:moveTo>
                      <a:pt x="117192" y="216353"/>
                    </a:moveTo>
                    <a:lnTo>
                      <a:pt x="171280" y="216353"/>
                    </a:lnTo>
                    <a:cubicBezTo>
                      <a:pt x="173909" y="216353"/>
                      <a:pt x="176069" y="217198"/>
                      <a:pt x="177760" y="218889"/>
                    </a:cubicBezTo>
                    <a:cubicBezTo>
                      <a:pt x="179450" y="220579"/>
                      <a:pt x="180295" y="222739"/>
                      <a:pt x="180295" y="225368"/>
                    </a:cubicBezTo>
                    <a:lnTo>
                      <a:pt x="180295" y="279457"/>
                    </a:lnTo>
                    <a:cubicBezTo>
                      <a:pt x="180295" y="282086"/>
                      <a:pt x="179450" y="284246"/>
                      <a:pt x="177760" y="285936"/>
                    </a:cubicBezTo>
                    <a:cubicBezTo>
                      <a:pt x="176069" y="287626"/>
                      <a:pt x="173909" y="288471"/>
                      <a:pt x="171280" y="288471"/>
                    </a:cubicBezTo>
                    <a:lnTo>
                      <a:pt x="117192" y="288471"/>
                    </a:lnTo>
                    <a:cubicBezTo>
                      <a:pt x="114562" y="288471"/>
                      <a:pt x="112402" y="287626"/>
                      <a:pt x="110712" y="285936"/>
                    </a:cubicBezTo>
                    <a:cubicBezTo>
                      <a:pt x="109022" y="284246"/>
                      <a:pt x="108177" y="282086"/>
                      <a:pt x="108177" y="279457"/>
                    </a:cubicBezTo>
                    <a:lnTo>
                      <a:pt x="108177" y="225368"/>
                    </a:lnTo>
                    <a:cubicBezTo>
                      <a:pt x="108177" y="222739"/>
                      <a:pt x="109022" y="220579"/>
                      <a:pt x="110712" y="218889"/>
                    </a:cubicBezTo>
                    <a:cubicBezTo>
                      <a:pt x="112402" y="217198"/>
                      <a:pt x="114562" y="216353"/>
                      <a:pt x="117192" y="216353"/>
                    </a:cubicBezTo>
                    <a:close/>
                    <a:moveTo>
                      <a:pt x="9015" y="216353"/>
                    </a:moveTo>
                    <a:lnTo>
                      <a:pt x="63103" y="216353"/>
                    </a:lnTo>
                    <a:cubicBezTo>
                      <a:pt x="65732" y="216353"/>
                      <a:pt x="67892" y="217198"/>
                      <a:pt x="69582" y="218889"/>
                    </a:cubicBezTo>
                    <a:cubicBezTo>
                      <a:pt x="71273" y="220579"/>
                      <a:pt x="72118" y="222739"/>
                      <a:pt x="72118" y="225368"/>
                    </a:cubicBezTo>
                    <a:lnTo>
                      <a:pt x="72118" y="279457"/>
                    </a:lnTo>
                    <a:cubicBezTo>
                      <a:pt x="72118" y="282086"/>
                      <a:pt x="71273" y="284246"/>
                      <a:pt x="69582" y="285936"/>
                    </a:cubicBezTo>
                    <a:cubicBezTo>
                      <a:pt x="67892" y="287626"/>
                      <a:pt x="65732" y="288471"/>
                      <a:pt x="63103" y="288471"/>
                    </a:cubicBezTo>
                    <a:lnTo>
                      <a:pt x="9015" y="288471"/>
                    </a:lnTo>
                    <a:cubicBezTo>
                      <a:pt x="6386" y="288471"/>
                      <a:pt x="4226" y="287626"/>
                      <a:pt x="2535" y="285936"/>
                    </a:cubicBezTo>
                    <a:cubicBezTo>
                      <a:pt x="845" y="284246"/>
                      <a:pt x="0" y="282086"/>
                      <a:pt x="0" y="279457"/>
                    </a:cubicBezTo>
                    <a:lnTo>
                      <a:pt x="0" y="225368"/>
                    </a:lnTo>
                    <a:cubicBezTo>
                      <a:pt x="0" y="222739"/>
                      <a:pt x="845" y="220579"/>
                      <a:pt x="2535" y="218889"/>
                    </a:cubicBezTo>
                    <a:cubicBezTo>
                      <a:pt x="4226" y="217198"/>
                      <a:pt x="6386" y="216353"/>
                      <a:pt x="9015" y="216353"/>
                    </a:cubicBezTo>
                    <a:close/>
                    <a:moveTo>
                      <a:pt x="360027" y="125643"/>
                    </a:moveTo>
                    <a:lnTo>
                      <a:pt x="504826" y="125643"/>
                    </a:lnTo>
                    <a:lnTo>
                      <a:pt x="504826" y="161983"/>
                    </a:lnTo>
                    <a:cubicBezTo>
                      <a:pt x="504826" y="167054"/>
                      <a:pt x="503042" y="171374"/>
                      <a:pt x="499473" y="174942"/>
                    </a:cubicBezTo>
                    <a:cubicBezTo>
                      <a:pt x="495905" y="178510"/>
                      <a:pt x="491586" y="180295"/>
                      <a:pt x="486515" y="180295"/>
                    </a:cubicBezTo>
                    <a:lnTo>
                      <a:pt x="378338" y="180295"/>
                    </a:lnTo>
                    <a:cubicBezTo>
                      <a:pt x="373267" y="180295"/>
                      <a:pt x="368948" y="178510"/>
                      <a:pt x="365379" y="174942"/>
                    </a:cubicBezTo>
                    <a:cubicBezTo>
                      <a:pt x="361811" y="171374"/>
                      <a:pt x="360027" y="167054"/>
                      <a:pt x="360027" y="161983"/>
                    </a:cubicBezTo>
                    <a:close/>
                    <a:moveTo>
                      <a:pt x="1" y="125643"/>
                    </a:moveTo>
                    <a:lnTo>
                      <a:pt x="144800" y="125643"/>
                    </a:lnTo>
                    <a:lnTo>
                      <a:pt x="144800" y="161983"/>
                    </a:lnTo>
                    <a:cubicBezTo>
                      <a:pt x="144800" y="167054"/>
                      <a:pt x="143016" y="171374"/>
                      <a:pt x="139448" y="174942"/>
                    </a:cubicBezTo>
                    <a:cubicBezTo>
                      <a:pt x="135879" y="178510"/>
                      <a:pt x="131560" y="180295"/>
                      <a:pt x="126489" y="180295"/>
                    </a:cubicBezTo>
                    <a:lnTo>
                      <a:pt x="18594" y="180295"/>
                    </a:lnTo>
                    <a:cubicBezTo>
                      <a:pt x="13335" y="180295"/>
                      <a:pt x="8922" y="178510"/>
                      <a:pt x="5354" y="174942"/>
                    </a:cubicBezTo>
                    <a:cubicBezTo>
                      <a:pt x="1785" y="171374"/>
                      <a:pt x="1" y="167054"/>
                      <a:pt x="1" y="161983"/>
                    </a:cubicBezTo>
                    <a:close/>
                    <a:moveTo>
                      <a:pt x="252414" y="0"/>
                    </a:moveTo>
                    <a:cubicBezTo>
                      <a:pt x="282275" y="0"/>
                      <a:pt x="309789" y="1737"/>
                      <a:pt x="334955" y="5211"/>
                    </a:cubicBezTo>
                    <a:cubicBezTo>
                      <a:pt x="360120" y="8686"/>
                      <a:pt x="381155" y="13146"/>
                      <a:pt x="398058" y="18593"/>
                    </a:cubicBezTo>
                    <a:cubicBezTo>
                      <a:pt x="414961" y="24039"/>
                      <a:pt x="430032" y="30378"/>
                      <a:pt x="443272" y="37608"/>
                    </a:cubicBezTo>
                    <a:cubicBezTo>
                      <a:pt x="456513" y="44839"/>
                      <a:pt x="466889" y="51975"/>
                      <a:pt x="474401" y="59018"/>
                    </a:cubicBezTo>
                    <a:cubicBezTo>
                      <a:pt x="481913" y="66061"/>
                      <a:pt x="488064" y="73151"/>
                      <a:pt x="492853" y="80287"/>
                    </a:cubicBezTo>
                    <a:cubicBezTo>
                      <a:pt x="497643" y="87424"/>
                      <a:pt x="500835" y="93434"/>
                      <a:pt x="502431" y="98317"/>
                    </a:cubicBezTo>
                    <a:cubicBezTo>
                      <a:pt x="504028" y="103200"/>
                      <a:pt x="504826" y="107238"/>
                      <a:pt x="504826" y="110430"/>
                    </a:cubicBezTo>
                    <a:lnTo>
                      <a:pt x="504826" y="114093"/>
                    </a:lnTo>
                    <a:lnTo>
                      <a:pt x="360027" y="114093"/>
                    </a:lnTo>
                    <a:lnTo>
                      <a:pt x="360027" y="111276"/>
                    </a:lnTo>
                    <a:cubicBezTo>
                      <a:pt x="360027" y="91744"/>
                      <a:pt x="324156" y="82165"/>
                      <a:pt x="252414" y="82541"/>
                    </a:cubicBezTo>
                    <a:cubicBezTo>
                      <a:pt x="180671" y="82729"/>
                      <a:pt x="144800" y="92307"/>
                      <a:pt x="144800" y="111276"/>
                    </a:cubicBezTo>
                    <a:lnTo>
                      <a:pt x="144800" y="114093"/>
                    </a:lnTo>
                    <a:lnTo>
                      <a:pt x="1" y="114093"/>
                    </a:lnTo>
                    <a:lnTo>
                      <a:pt x="1" y="110430"/>
                    </a:lnTo>
                    <a:cubicBezTo>
                      <a:pt x="1" y="107238"/>
                      <a:pt x="799" y="103200"/>
                      <a:pt x="2396" y="98317"/>
                    </a:cubicBezTo>
                    <a:cubicBezTo>
                      <a:pt x="3992" y="93434"/>
                      <a:pt x="7185" y="87424"/>
                      <a:pt x="11974" y="80287"/>
                    </a:cubicBezTo>
                    <a:cubicBezTo>
                      <a:pt x="16763" y="73151"/>
                      <a:pt x="22913" y="66061"/>
                      <a:pt x="30426" y="59018"/>
                    </a:cubicBezTo>
                    <a:cubicBezTo>
                      <a:pt x="37938" y="51975"/>
                      <a:pt x="48314" y="44839"/>
                      <a:pt x="61555" y="37608"/>
                    </a:cubicBezTo>
                    <a:cubicBezTo>
                      <a:pt x="74795" y="30378"/>
                      <a:pt x="89819" y="24039"/>
                      <a:pt x="106628" y="18593"/>
                    </a:cubicBezTo>
                    <a:cubicBezTo>
                      <a:pt x="123437" y="13146"/>
                      <a:pt x="144471" y="8686"/>
                      <a:pt x="169731" y="5211"/>
                    </a:cubicBezTo>
                    <a:cubicBezTo>
                      <a:pt x="194991" y="1737"/>
                      <a:pt x="222553" y="0"/>
                      <a:pt x="252414" y="0"/>
                    </a:cubicBezTo>
                    <a:close/>
                  </a:path>
                </a:pathLst>
              </a:custGeom>
              <a:solidFill>
                <a:srgbClr val="1BAE9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13232">
                  <a:defRPr/>
                </a:pPr>
                <a:endParaRPr lang="en-US" sz="1404"/>
              </a:p>
            </p:txBody>
          </p:sp>
          <p:sp>
            <p:nvSpPr>
              <p:cNvPr id="72" name="17 CuadroTexto"/>
              <p:cNvSpPr txBox="1">
                <a:spLocks noChangeArrowheads="1"/>
              </p:cNvSpPr>
              <p:nvPr/>
            </p:nvSpPr>
            <p:spPr bwMode="auto">
              <a:xfrm>
                <a:off x="5841219" y="2177305"/>
                <a:ext cx="3136850" cy="3295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ts val="2000"/>
                  </a:lnSpc>
                </a:pPr>
                <a:r>
                  <a:rPr lang="en-US" sz="1400" dirty="0">
                    <a:latin typeface="Roboto Thin"/>
                  </a:rPr>
                  <a:t>3274850 Ext. 506</a:t>
                </a:r>
                <a:endParaRPr lang="es-ES" sz="1400" dirty="0">
                  <a:latin typeface="Roboto Thin"/>
                </a:endParaRPr>
              </a:p>
            </p:txBody>
          </p:sp>
        </p:grpSp>
        <p:grpSp>
          <p:nvGrpSpPr>
            <p:cNvPr id="73" name="Grupo 72"/>
            <p:cNvGrpSpPr/>
            <p:nvPr/>
          </p:nvGrpSpPr>
          <p:grpSpPr>
            <a:xfrm>
              <a:off x="556536" y="6078097"/>
              <a:ext cx="4136671" cy="436563"/>
              <a:chOff x="5166320" y="2835104"/>
              <a:chExt cx="4136671" cy="436563"/>
            </a:xfrm>
          </p:grpSpPr>
          <p:sp>
            <p:nvSpPr>
              <p:cNvPr id="74" name="Freeform 262"/>
              <p:cNvSpPr/>
              <p:nvPr/>
            </p:nvSpPr>
            <p:spPr>
              <a:xfrm>
                <a:off x="5166320" y="2835104"/>
                <a:ext cx="431800" cy="436563"/>
              </a:xfrm>
              <a:custGeom>
                <a:avLst/>
                <a:gdLst>
                  <a:gd name="connsiteX0" fmla="*/ 149589 w 432707"/>
                  <a:gd name="connsiteY0" fmla="*/ 108457 h 436087"/>
                  <a:gd name="connsiteX1" fmla="*/ 154660 w 432707"/>
                  <a:gd name="connsiteY1" fmla="*/ 108880 h 436087"/>
                  <a:gd name="connsiteX2" fmla="*/ 160012 w 432707"/>
                  <a:gd name="connsiteY2" fmla="*/ 109302 h 436087"/>
                  <a:gd name="connsiteX3" fmla="*/ 167477 w 432707"/>
                  <a:gd name="connsiteY3" fmla="*/ 111133 h 436087"/>
                  <a:gd name="connsiteX4" fmla="*/ 171844 w 432707"/>
                  <a:gd name="connsiteY4" fmla="*/ 118880 h 436087"/>
                  <a:gd name="connsiteX5" fmla="*/ 181140 w 432707"/>
                  <a:gd name="connsiteY5" fmla="*/ 143671 h 436087"/>
                  <a:gd name="connsiteX6" fmla="*/ 188183 w 432707"/>
                  <a:gd name="connsiteY6" fmla="*/ 164799 h 436087"/>
                  <a:gd name="connsiteX7" fmla="*/ 178464 w 432707"/>
                  <a:gd name="connsiteY7" fmla="*/ 180998 h 436087"/>
                  <a:gd name="connsiteX8" fmla="*/ 168745 w 432707"/>
                  <a:gd name="connsiteY8" fmla="*/ 194097 h 436087"/>
                  <a:gd name="connsiteX9" fmla="*/ 170154 w 432707"/>
                  <a:gd name="connsiteY9" fmla="*/ 198323 h 436087"/>
                  <a:gd name="connsiteX10" fmla="*/ 198888 w 432707"/>
                  <a:gd name="connsiteY10" fmla="*/ 236917 h 436087"/>
                  <a:gd name="connsiteX11" fmla="*/ 241427 w 432707"/>
                  <a:gd name="connsiteY11" fmla="*/ 265370 h 436087"/>
                  <a:gd name="connsiteX12" fmla="*/ 247624 w 432707"/>
                  <a:gd name="connsiteY12" fmla="*/ 267342 h 436087"/>
                  <a:gd name="connsiteX13" fmla="*/ 262836 w 432707"/>
                  <a:gd name="connsiteY13" fmla="*/ 253679 h 436087"/>
                  <a:gd name="connsiteX14" fmla="*/ 277485 w 432707"/>
                  <a:gd name="connsiteY14" fmla="*/ 240016 h 436087"/>
                  <a:gd name="connsiteX15" fmla="*/ 304952 w 432707"/>
                  <a:gd name="connsiteY15" fmla="*/ 252411 h 436087"/>
                  <a:gd name="connsiteX16" fmla="*/ 330165 w 432707"/>
                  <a:gd name="connsiteY16" fmla="*/ 267342 h 436087"/>
                  <a:gd name="connsiteX17" fmla="*/ 330728 w 432707"/>
                  <a:gd name="connsiteY17" fmla="*/ 271567 h 436087"/>
                  <a:gd name="connsiteX18" fmla="*/ 325939 w 432707"/>
                  <a:gd name="connsiteY18" fmla="*/ 292977 h 436087"/>
                  <a:gd name="connsiteX19" fmla="*/ 305938 w 432707"/>
                  <a:gd name="connsiteY19" fmla="*/ 311430 h 436087"/>
                  <a:gd name="connsiteX20" fmla="*/ 277203 w 432707"/>
                  <a:gd name="connsiteY20" fmla="*/ 318895 h 436087"/>
                  <a:gd name="connsiteX21" fmla="*/ 223678 w 432707"/>
                  <a:gd name="connsiteY21" fmla="*/ 301429 h 436087"/>
                  <a:gd name="connsiteX22" fmla="*/ 175788 w 432707"/>
                  <a:gd name="connsiteY22" fmla="*/ 268187 h 436087"/>
                  <a:gd name="connsiteX23" fmla="*/ 134095 w 432707"/>
                  <a:gd name="connsiteY23" fmla="*/ 216071 h 436087"/>
                  <a:gd name="connsiteX24" fmla="*/ 114093 w 432707"/>
                  <a:gd name="connsiteY24" fmla="*/ 161419 h 436087"/>
                  <a:gd name="connsiteX25" fmla="*/ 114093 w 432707"/>
                  <a:gd name="connsiteY25" fmla="*/ 159165 h 436087"/>
                  <a:gd name="connsiteX26" fmla="*/ 134940 w 432707"/>
                  <a:gd name="connsiteY26" fmla="*/ 114655 h 436087"/>
                  <a:gd name="connsiteX27" fmla="*/ 149589 w 432707"/>
                  <a:gd name="connsiteY27" fmla="*/ 108457 h 436087"/>
                  <a:gd name="connsiteX28" fmla="*/ 220298 w 432707"/>
                  <a:gd name="connsiteY28" fmla="*/ 35495 h 436087"/>
                  <a:gd name="connsiteX29" fmla="*/ 151702 w 432707"/>
                  <a:gd name="connsiteY29" fmla="*/ 49581 h 436087"/>
                  <a:gd name="connsiteX30" fmla="*/ 95219 w 432707"/>
                  <a:gd name="connsiteY30" fmla="*/ 87330 h 436087"/>
                  <a:gd name="connsiteX31" fmla="*/ 57470 w 432707"/>
                  <a:gd name="connsiteY31" fmla="*/ 143813 h 436087"/>
                  <a:gd name="connsiteX32" fmla="*/ 43384 w 432707"/>
                  <a:gd name="connsiteY32" fmla="*/ 212409 h 436087"/>
                  <a:gd name="connsiteX33" fmla="*/ 77189 w 432707"/>
                  <a:gd name="connsiteY33" fmla="*/ 316079 h 436087"/>
                  <a:gd name="connsiteX34" fmla="*/ 54934 w 432707"/>
                  <a:gd name="connsiteY34" fmla="*/ 381717 h 436087"/>
                  <a:gd name="connsiteX35" fmla="*/ 123108 w 432707"/>
                  <a:gd name="connsiteY35" fmla="*/ 360026 h 436087"/>
                  <a:gd name="connsiteX36" fmla="*/ 220298 w 432707"/>
                  <a:gd name="connsiteY36" fmla="*/ 389323 h 436087"/>
                  <a:gd name="connsiteX37" fmla="*/ 288895 w 432707"/>
                  <a:gd name="connsiteY37" fmla="*/ 375238 h 436087"/>
                  <a:gd name="connsiteX38" fmla="*/ 345377 w 432707"/>
                  <a:gd name="connsiteY38" fmla="*/ 337489 h 436087"/>
                  <a:gd name="connsiteX39" fmla="*/ 383127 w 432707"/>
                  <a:gd name="connsiteY39" fmla="*/ 281006 h 436087"/>
                  <a:gd name="connsiteX40" fmla="*/ 397212 w 432707"/>
                  <a:gd name="connsiteY40" fmla="*/ 212409 h 436087"/>
                  <a:gd name="connsiteX41" fmla="*/ 383127 w 432707"/>
                  <a:gd name="connsiteY41" fmla="*/ 143813 h 436087"/>
                  <a:gd name="connsiteX42" fmla="*/ 345377 w 432707"/>
                  <a:gd name="connsiteY42" fmla="*/ 87330 h 436087"/>
                  <a:gd name="connsiteX43" fmla="*/ 288895 w 432707"/>
                  <a:gd name="connsiteY43" fmla="*/ 49581 h 436087"/>
                  <a:gd name="connsiteX44" fmla="*/ 220298 w 432707"/>
                  <a:gd name="connsiteY44" fmla="*/ 35495 h 436087"/>
                  <a:gd name="connsiteX45" fmla="*/ 220298 w 432707"/>
                  <a:gd name="connsiteY45" fmla="*/ 0 h 436087"/>
                  <a:gd name="connsiteX46" fmla="*/ 302698 w 432707"/>
                  <a:gd name="connsiteY46" fmla="*/ 16902 h 436087"/>
                  <a:gd name="connsiteX47" fmla="*/ 370450 w 432707"/>
                  <a:gd name="connsiteY47" fmla="*/ 62258 h 436087"/>
                  <a:gd name="connsiteX48" fmla="*/ 415805 w 432707"/>
                  <a:gd name="connsiteY48" fmla="*/ 130009 h 436087"/>
                  <a:gd name="connsiteX49" fmla="*/ 432707 w 432707"/>
                  <a:gd name="connsiteY49" fmla="*/ 212409 h 436087"/>
                  <a:gd name="connsiteX50" fmla="*/ 415805 w 432707"/>
                  <a:gd name="connsiteY50" fmla="*/ 294810 h 436087"/>
                  <a:gd name="connsiteX51" fmla="*/ 370450 w 432707"/>
                  <a:gd name="connsiteY51" fmla="*/ 362561 h 436087"/>
                  <a:gd name="connsiteX52" fmla="*/ 302698 w 432707"/>
                  <a:gd name="connsiteY52" fmla="*/ 407916 h 436087"/>
                  <a:gd name="connsiteX53" fmla="*/ 220298 w 432707"/>
                  <a:gd name="connsiteY53" fmla="*/ 424819 h 436087"/>
                  <a:gd name="connsiteX54" fmla="*/ 117474 w 432707"/>
                  <a:gd name="connsiteY54" fmla="*/ 398338 h 436087"/>
                  <a:gd name="connsiteX55" fmla="*/ 0 w 432707"/>
                  <a:gd name="connsiteY55" fmla="*/ 436087 h 436087"/>
                  <a:gd name="connsiteX56" fmla="*/ 38313 w 432707"/>
                  <a:gd name="connsiteY56" fmla="*/ 321995 h 436087"/>
                  <a:gd name="connsiteX57" fmla="*/ 7888 w 432707"/>
                  <a:gd name="connsiteY57" fmla="*/ 212409 h 436087"/>
                  <a:gd name="connsiteX58" fmla="*/ 24791 w 432707"/>
                  <a:gd name="connsiteY58" fmla="*/ 130009 h 436087"/>
                  <a:gd name="connsiteX59" fmla="*/ 70147 w 432707"/>
                  <a:gd name="connsiteY59" fmla="*/ 62258 h 436087"/>
                  <a:gd name="connsiteX60" fmla="*/ 137898 w 432707"/>
                  <a:gd name="connsiteY60" fmla="*/ 16902 h 436087"/>
                  <a:gd name="connsiteX61" fmla="*/ 220298 w 432707"/>
                  <a:gd name="connsiteY61" fmla="*/ 0 h 4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</a:cxnLst>
                <a:rect l="l" t="t" r="r" b="b"/>
                <a:pathLst>
                  <a:path w="432707" h="436087">
                    <a:moveTo>
                      <a:pt x="149589" y="108457"/>
                    </a:moveTo>
                    <a:cubicBezTo>
                      <a:pt x="150715" y="108457"/>
                      <a:pt x="152406" y="108598"/>
                      <a:pt x="154660" y="108880"/>
                    </a:cubicBezTo>
                    <a:cubicBezTo>
                      <a:pt x="156913" y="109161"/>
                      <a:pt x="158697" y="109302"/>
                      <a:pt x="160012" y="109302"/>
                    </a:cubicBezTo>
                    <a:cubicBezTo>
                      <a:pt x="163581" y="109302"/>
                      <a:pt x="166069" y="109913"/>
                      <a:pt x="167477" y="111133"/>
                    </a:cubicBezTo>
                    <a:cubicBezTo>
                      <a:pt x="168886" y="112354"/>
                      <a:pt x="170341" y="114936"/>
                      <a:pt x="171844" y="118880"/>
                    </a:cubicBezTo>
                    <a:cubicBezTo>
                      <a:pt x="173347" y="122637"/>
                      <a:pt x="176445" y="130900"/>
                      <a:pt x="181140" y="143671"/>
                    </a:cubicBezTo>
                    <a:cubicBezTo>
                      <a:pt x="185835" y="156442"/>
                      <a:pt x="188183" y="163485"/>
                      <a:pt x="188183" y="164799"/>
                    </a:cubicBezTo>
                    <a:cubicBezTo>
                      <a:pt x="188183" y="168743"/>
                      <a:pt x="184943" y="174143"/>
                      <a:pt x="178464" y="180998"/>
                    </a:cubicBezTo>
                    <a:cubicBezTo>
                      <a:pt x="171985" y="187852"/>
                      <a:pt x="168745" y="192219"/>
                      <a:pt x="168745" y="194097"/>
                    </a:cubicBezTo>
                    <a:cubicBezTo>
                      <a:pt x="168745" y="195412"/>
                      <a:pt x="169215" y="196820"/>
                      <a:pt x="170154" y="198323"/>
                    </a:cubicBezTo>
                    <a:cubicBezTo>
                      <a:pt x="176539" y="212033"/>
                      <a:pt x="186117" y="224897"/>
                      <a:pt x="198888" y="236917"/>
                    </a:cubicBezTo>
                    <a:cubicBezTo>
                      <a:pt x="209405" y="246871"/>
                      <a:pt x="223585" y="256355"/>
                      <a:pt x="241427" y="265370"/>
                    </a:cubicBezTo>
                    <a:cubicBezTo>
                      <a:pt x="243680" y="266684"/>
                      <a:pt x="245746" y="267342"/>
                      <a:pt x="247624" y="267342"/>
                    </a:cubicBezTo>
                    <a:cubicBezTo>
                      <a:pt x="250441" y="267342"/>
                      <a:pt x="255512" y="262787"/>
                      <a:pt x="262836" y="253679"/>
                    </a:cubicBezTo>
                    <a:cubicBezTo>
                      <a:pt x="270161" y="244570"/>
                      <a:pt x="275044" y="240016"/>
                      <a:pt x="277485" y="240016"/>
                    </a:cubicBezTo>
                    <a:cubicBezTo>
                      <a:pt x="279927" y="240016"/>
                      <a:pt x="289082" y="244148"/>
                      <a:pt x="304952" y="252411"/>
                    </a:cubicBezTo>
                    <a:cubicBezTo>
                      <a:pt x="320822" y="260675"/>
                      <a:pt x="329226" y="265652"/>
                      <a:pt x="330165" y="267342"/>
                    </a:cubicBezTo>
                    <a:cubicBezTo>
                      <a:pt x="330541" y="268281"/>
                      <a:pt x="330728" y="269689"/>
                      <a:pt x="330728" y="271567"/>
                    </a:cubicBezTo>
                    <a:cubicBezTo>
                      <a:pt x="330728" y="277765"/>
                      <a:pt x="329132" y="284902"/>
                      <a:pt x="325939" y="292977"/>
                    </a:cubicBezTo>
                    <a:cubicBezTo>
                      <a:pt x="322935" y="300302"/>
                      <a:pt x="316267" y="306453"/>
                      <a:pt x="305938" y="311430"/>
                    </a:cubicBezTo>
                    <a:cubicBezTo>
                      <a:pt x="295608" y="316406"/>
                      <a:pt x="286030" y="318895"/>
                      <a:pt x="277203" y="318895"/>
                    </a:cubicBezTo>
                    <a:cubicBezTo>
                      <a:pt x="266499" y="318895"/>
                      <a:pt x="248657" y="313073"/>
                      <a:pt x="223678" y="301429"/>
                    </a:cubicBezTo>
                    <a:cubicBezTo>
                      <a:pt x="205274" y="292977"/>
                      <a:pt x="189310" y="281897"/>
                      <a:pt x="175788" y="268187"/>
                    </a:cubicBezTo>
                    <a:cubicBezTo>
                      <a:pt x="162266" y="254477"/>
                      <a:pt x="148368" y="237105"/>
                      <a:pt x="134095" y="216071"/>
                    </a:cubicBezTo>
                    <a:cubicBezTo>
                      <a:pt x="120573" y="195975"/>
                      <a:pt x="113905" y="177758"/>
                      <a:pt x="114093" y="161419"/>
                    </a:cubicBezTo>
                    <a:lnTo>
                      <a:pt x="114093" y="159165"/>
                    </a:lnTo>
                    <a:cubicBezTo>
                      <a:pt x="114657" y="142075"/>
                      <a:pt x="121605" y="127238"/>
                      <a:pt x="134940" y="114655"/>
                    </a:cubicBezTo>
                    <a:cubicBezTo>
                      <a:pt x="139447" y="110523"/>
                      <a:pt x="144330" y="108457"/>
                      <a:pt x="149589" y="108457"/>
                    </a:cubicBezTo>
                    <a:close/>
                    <a:moveTo>
                      <a:pt x="220298" y="35495"/>
                    </a:moveTo>
                    <a:cubicBezTo>
                      <a:pt x="196447" y="35495"/>
                      <a:pt x="173581" y="40190"/>
                      <a:pt x="151702" y="49581"/>
                    </a:cubicBezTo>
                    <a:cubicBezTo>
                      <a:pt x="129822" y="58971"/>
                      <a:pt x="110995" y="71554"/>
                      <a:pt x="95219" y="87330"/>
                    </a:cubicBezTo>
                    <a:cubicBezTo>
                      <a:pt x="79443" y="103106"/>
                      <a:pt x="66860" y="121933"/>
                      <a:pt x="57470" y="143813"/>
                    </a:cubicBezTo>
                    <a:cubicBezTo>
                      <a:pt x="48079" y="165692"/>
                      <a:pt x="43384" y="188558"/>
                      <a:pt x="43384" y="212409"/>
                    </a:cubicBezTo>
                    <a:cubicBezTo>
                      <a:pt x="43384" y="250534"/>
                      <a:pt x="54652" y="285091"/>
                      <a:pt x="77189" y="316079"/>
                    </a:cubicBezTo>
                    <a:lnTo>
                      <a:pt x="54934" y="381717"/>
                    </a:lnTo>
                    <a:lnTo>
                      <a:pt x="123108" y="360026"/>
                    </a:lnTo>
                    <a:cubicBezTo>
                      <a:pt x="152782" y="379557"/>
                      <a:pt x="185178" y="389323"/>
                      <a:pt x="220298" y="389323"/>
                    </a:cubicBezTo>
                    <a:cubicBezTo>
                      <a:pt x="244149" y="389323"/>
                      <a:pt x="267015" y="384628"/>
                      <a:pt x="288895" y="375238"/>
                    </a:cubicBezTo>
                    <a:cubicBezTo>
                      <a:pt x="310774" y="365848"/>
                      <a:pt x="329602" y="353264"/>
                      <a:pt x="345377" y="337489"/>
                    </a:cubicBezTo>
                    <a:cubicBezTo>
                      <a:pt x="361153" y="321713"/>
                      <a:pt x="373736" y="302885"/>
                      <a:pt x="383127" y="281006"/>
                    </a:cubicBezTo>
                    <a:cubicBezTo>
                      <a:pt x="392517" y="259126"/>
                      <a:pt x="397212" y="236261"/>
                      <a:pt x="397212" y="212409"/>
                    </a:cubicBezTo>
                    <a:cubicBezTo>
                      <a:pt x="397212" y="188558"/>
                      <a:pt x="392517" y="165692"/>
                      <a:pt x="383127" y="143813"/>
                    </a:cubicBezTo>
                    <a:cubicBezTo>
                      <a:pt x="373736" y="121933"/>
                      <a:pt x="361153" y="103106"/>
                      <a:pt x="345377" y="87330"/>
                    </a:cubicBezTo>
                    <a:cubicBezTo>
                      <a:pt x="329602" y="71554"/>
                      <a:pt x="310774" y="58971"/>
                      <a:pt x="288895" y="49581"/>
                    </a:cubicBezTo>
                    <a:cubicBezTo>
                      <a:pt x="267015" y="40190"/>
                      <a:pt x="244149" y="35495"/>
                      <a:pt x="220298" y="35495"/>
                    </a:cubicBezTo>
                    <a:close/>
                    <a:moveTo>
                      <a:pt x="220298" y="0"/>
                    </a:moveTo>
                    <a:cubicBezTo>
                      <a:pt x="249033" y="0"/>
                      <a:pt x="276500" y="5634"/>
                      <a:pt x="302698" y="16902"/>
                    </a:cubicBezTo>
                    <a:cubicBezTo>
                      <a:pt x="328898" y="28171"/>
                      <a:pt x="351481" y="43289"/>
                      <a:pt x="370450" y="62258"/>
                    </a:cubicBezTo>
                    <a:cubicBezTo>
                      <a:pt x="389418" y="81226"/>
                      <a:pt x="404537" y="103810"/>
                      <a:pt x="415805" y="130009"/>
                    </a:cubicBezTo>
                    <a:cubicBezTo>
                      <a:pt x="427073" y="156208"/>
                      <a:pt x="432707" y="183675"/>
                      <a:pt x="432707" y="212409"/>
                    </a:cubicBezTo>
                    <a:cubicBezTo>
                      <a:pt x="432707" y="241144"/>
                      <a:pt x="427073" y="268610"/>
                      <a:pt x="415805" y="294810"/>
                    </a:cubicBezTo>
                    <a:cubicBezTo>
                      <a:pt x="404537" y="321009"/>
                      <a:pt x="389418" y="343592"/>
                      <a:pt x="370450" y="362561"/>
                    </a:cubicBezTo>
                    <a:cubicBezTo>
                      <a:pt x="351481" y="381529"/>
                      <a:pt x="328898" y="396648"/>
                      <a:pt x="302698" y="407916"/>
                    </a:cubicBezTo>
                    <a:cubicBezTo>
                      <a:pt x="276500" y="419185"/>
                      <a:pt x="249033" y="424819"/>
                      <a:pt x="220298" y="424819"/>
                    </a:cubicBezTo>
                    <a:cubicBezTo>
                      <a:pt x="183676" y="424819"/>
                      <a:pt x="149401" y="415992"/>
                      <a:pt x="117474" y="398338"/>
                    </a:cubicBezTo>
                    <a:lnTo>
                      <a:pt x="0" y="436087"/>
                    </a:lnTo>
                    <a:lnTo>
                      <a:pt x="38313" y="321995"/>
                    </a:lnTo>
                    <a:cubicBezTo>
                      <a:pt x="18030" y="288565"/>
                      <a:pt x="7888" y="252036"/>
                      <a:pt x="7888" y="212409"/>
                    </a:cubicBezTo>
                    <a:cubicBezTo>
                      <a:pt x="7888" y="183675"/>
                      <a:pt x="13523" y="156208"/>
                      <a:pt x="24791" y="130009"/>
                    </a:cubicBezTo>
                    <a:cubicBezTo>
                      <a:pt x="36060" y="103810"/>
                      <a:pt x="51178" y="81226"/>
                      <a:pt x="70147" y="62258"/>
                    </a:cubicBezTo>
                    <a:cubicBezTo>
                      <a:pt x="89115" y="43289"/>
                      <a:pt x="111699" y="28171"/>
                      <a:pt x="137898" y="16902"/>
                    </a:cubicBezTo>
                    <a:cubicBezTo>
                      <a:pt x="164097" y="5634"/>
                      <a:pt x="191564" y="0"/>
                      <a:pt x="220298" y="0"/>
                    </a:cubicBezTo>
                    <a:close/>
                  </a:path>
                </a:pathLst>
              </a:custGeom>
              <a:solidFill>
                <a:srgbClr val="1BAE9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13232">
                  <a:defRPr/>
                </a:pPr>
                <a:endParaRPr lang="en-US" sz="1404"/>
              </a:p>
            </p:txBody>
          </p:sp>
          <p:sp>
            <p:nvSpPr>
              <p:cNvPr id="75" name="17 CuadroTexto"/>
              <p:cNvSpPr txBox="1">
                <a:spLocks noChangeArrowheads="1"/>
              </p:cNvSpPr>
              <p:nvPr/>
            </p:nvSpPr>
            <p:spPr bwMode="auto">
              <a:xfrm>
                <a:off x="5801755" y="2855218"/>
                <a:ext cx="3501236" cy="3295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ts val="2000"/>
                  </a:lnSpc>
                </a:pPr>
                <a:r>
                  <a:rPr lang="es-ES" sz="1400" dirty="0">
                    <a:latin typeface="Roboto Thin"/>
                    <a:hlinkClick r:id="rId4"/>
                  </a:rPr>
                  <a:t>www.culturarecreacionydeporte.gov.co</a:t>
                </a:r>
                <a:r>
                  <a:rPr lang="es-ES" sz="1400" dirty="0">
                    <a:latin typeface="Roboto Thin"/>
                  </a:rPr>
                  <a:t> – </a:t>
                </a:r>
              </a:p>
            </p:txBody>
          </p:sp>
        </p:grpSp>
      </p:grpSp>
      <p:cxnSp>
        <p:nvCxnSpPr>
          <p:cNvPr id="94" name="11 Conector recto"/>
          <p:cNvCxnSpPr/>
          <p:nvPr/>
        </p:nvCxnSpPr>
        <p:spPr>
          <a:xfrm>
            <a:off x="2135352" y="4651548"/>
            <a:ext cx="8280000" cy="1588"/>
          </a:xfrm>
          <a:prstGeom prst="line">
            <a:avLst/>
          </a:prstGeom>
          <a:ln w="19050">
            <a:solidFill>
              <a:srgbClr val="1BAE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11 Conector recto"/>
          <p:cNvCxnSpPr/>
          <p:nvPr/>
        </p:nvCxnSpPr>
        <p:spPr>
          <a:xfrm>
            <a:off x="2135352" y="6632673"/>
            <a:ext cx="8280000" cy="1588"/>
          </a:xfrm>
          <a:prstGeom prst="line">
            <a:avLst/>
          </a:prstGeom>
          <a:ln w="19050">
            <a:solidFill>
              <a:srgbClr val="1BAE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Group 35">
            <a:extLst>
              <a:ext uri="{FF2B5EF4-FFF2-40B4-BE49-F238E27FC236}">
                <a16:creationId xmlns:a16="http://schemas.microsoft.com/office/drawing/2014/main" id="{023313EE-941C-874B-AEB2-19B6D7B6E0DB}"/>
              </a:ext>
            </a:extLst>
          </p:cNvPr>
          <p:cNvGrpSpPr/>
          <p:nvPr/>
        </p:nvGrpSpPr>
        <p:grpSpPr>
          <a:xfrm flipH="1">
            <a:off x="84000" y="516190"/>
            <a:ext cx="12024000" cy="4284000"/>
            <a:chOff x="-845377" y="1729527"/>
            <a:chExt cx="11749128" cy="4304546"/>
          </a:xfrm>
        </p:grpSpPr>
        <p:sp>
          <p:nvSpPr>
            <p:cNvPr id="77" name="Freeform 6">
              <a:extLst>
                <a:ext uri="{FF2B5EF4-FFF2-40B4-BE49-F238E27FC236}">
                  <a16:creationId xmlns:a16="http://schemas.microsoft.com/office/drawing/2014/main" id="{971DBB03-E150-F84A-969B-DAC36EF33330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9019" y="4378315"/>
              <a:ext cx="649287" cy="679448"/>
            </a:xfrm>
            <a:custGeom>
              <a:avLst/>
              <a:gdLst>
                <a:gd name="T0" fmla="*/ 259 w 409"/>
                <a:gd name="T1" fmla="*/ 0 h 428"/>
                <a:gd name="T2" fmla="*/ 290 w 409"/>
                <a:gd name="T3" fmla="*/ 4 h 428"/>
                <a:gd name="T4" fmla="*/ 317 w 409"/>
                <a:gd name="T5" fmla="*/ 13 h 428"/>
                <a:gd name="T6" fmla="*/ 338 w 409"/>
                <a:gd name="T7" fmla="*/ 31 h 428"/>
                <a:gd name="T8" fmla="*/ 355 w 409"/>
                <a:gd name="T9" fmla="*/ 56 h 428"/>
                <a:gd name="T10" fmla="*/ 373 w 409"/>
                <a:gd name="T11" fmla="*/ 84 h 428"/>
                <a:gd name="T12" fmla="*/ 386 w 409"/>
                <a:gd name="T13" fmla="*/ 117 h 428"/>
                <a:gd name="T14" fmla="*/ 398 w 409"/>
                <a:gd name="T15" fmla="*/ 152 h 428"/>
                <a:gd name="T16" fmla="*/ 405 w 409"/>
                <a:gd name="T17" fmla="*/ 188 h 428"/>
                <a:gd name="T18" fmla="*/ 409 w 409"/>
                <a:gd name="T19" fmla="*/ 225 h 428"/>
                <a:gd name="T20" fmla="*/ 409 w 409"/>
                <a:gd name="T21" fmla="*/ 261 h 428"/>
                <a:gd name="T22" fmla="*/ 405 w 409"/>
                <a:gd name="T23" fmla="*/ 298 h 428"/>
                <a:gd name="T24" fmla="*/ 396 w 409"/>
                <a:gd name="T25" fmla="*/ 330 h 428"/>
                <a:gd name="T26" fmla="*/ 380 w 409"/>
                <a:gd name="T27" fmla="*/ 359 h 428"/>
                <a:gd name="T28" fmla="*/ 361 w 409"/>
                <a:gd name="T29" fmla="*/ 386 h 428"/>
                <a:gd name="T30" fmla="*/ 334 w 409"/>
                <a:gd name="T31" fmla="*/ 405 h 428"/>
                <a:gd name="T32" fmla="*/ 303 w 409"/>
                <a:gd name="T33" fmla="*/ 421 h 428"/>
                <a:gd name="T34" fmla="*/ 265 w 409"/>
                <a:gd name="T35" fmla="*/ 428 h 428"/>
                <a:gd name="T36" fmla="*/ 229 w 409"/>
                <a:gd name="T37" fmla="*/ 428 h 428"/>
                <a:gd name="T38" fmla="*/ 194 w 409"/>
                <a:gd name="T39" fmla="*/ 419 h 428"/>
                <a:gd name="T40" fmla="*/ 163 w 409"/>
                <a:gd name="T41" fmla="*/ 405 h 428"/>
                <a:gd name="T42" fmla="*/ 133 w 409"/>
                <a:gd name="T43" fmla="*/ 388 h 428"/>
                <a:gd name="T44" fmla="*/ 108 w 409"/>
                <a:gd name="T45" fmla="*/ 367 h 428"/>
                <a:gd name="T46" fmla="*/ 85 w 409"/>
                <a:gd name="T47" fmla="*/ 346 h 428"/>
                <a:gd name="T48" fmla="*/ 65 w 409"/>
                <a:gd name="T49" fmla="*/ 325 h 428"/>
                <a:gd name="T50" fmla="*/ 48 w 409"/>
                <a:gd name="T51" fmla="*/ 305 h 428"/>
                <a:gd name="T52" fmla="*/ 37 w 409"/>
                <a:gd name="T53" fmla="*/ 290 h 428"/>
                <a:gd name="T54" fmla="*/ 31 w 409"/>
                <a:gd name="T55" fmla="*/ 278 h 428"/>
                <a:gd name="T56" fmla="*/ 27 w 409"/>
                <a:gd name="T57" fmla="*/ 275 h 428"/>
                <a:gd name="T58" fmla="*/ 8 w 409"/>
                <a:gd name="T59" fmla="*/ 240 h 428"/>
                <a:gd name="T60" fmla="*/ 0 w 409"/>
                <a:gd name="T61" fmla="*/ 204 h 428"/>
                <a:gd name="T62" fmla="*/ 4 w 409"/>
                <a:gd name="T63" fmla="*/ 171 h 428"/>
                <a:gd name="T64" fmla="*/ 14 w 409"/>
                <a:gd name="T65" fmla="*/ 138 h 428"/>
                <a:gd name="T66" fmla="*/ 33 w 409"/>
                <a:gd name="T67" fmla="*/ 109 h 428"/>
                <a:gd name="T68" fmla="*/ 58 w 409"/>
                <a:gd name="T69" fmla="*/ 83 h 428"/>
                <a:gd name="T70" fmla="*/ 86 w 409"/>
                <a:gd name="T71" fmla="*/ 58 h 428"/>
                <a:gd name="T72" fmla="*/ 119 w 409"/>
                <a:gd name="T73" fmla="*/ 38 h 428"/>
                <a:gd name="T74" fmla="*/ 156 w 409"/>
                <a:gd name="T75" fmla="*/ 21 h 428"/>
                <a:gd name="T76" fmla="*/ 190 w 409"/>
                <a:gd name="T77" fmla="*/ 10 h 428"/>
                <a:gd name="T78" fmla="*/ 227 w 409"/>
                <a:gd name="T79" fmla="*/ 2 h 428"/>
                <a:gd name="T80" fmla="*/ 259 w 409"/>
                <a:gd name="T81" fmla="*/ 0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09" h="428">
                  <a:moveTo>
                    <a:pt x="259" y="0"/>
                  </a:moveTo>
                  <a:lnTo>
                    <a:pt x="290" y="4"/>
                  </a:lnTo>
                  <a:lnTo>
                    <a:pt x="317" y="13"/>
                  </a:lnTo>
                  <a:lnTo>
                    <a:pt x="338" y="31"/>
                  </a:lnTo>
                  <a:lnTo>
                    <a:pt x="355" y="56"/>
                  </a:lnTo>
                  <a:lnTo>
                    <a:pt x="373" y="84"/>
                  </a:lnTo>
                  <a:lnTo>
                    <a:pt x="386" y="117"/>
                  </a:lnTo>
                  <a:lnTo>
                    <a:pt x="398" y="152"/>
                  </a:lnTo>
                  <a:lnTo>
                    <a:pt x="405" y="188"/>
                  </a:lnTo>
                  <a:lnTo>
                    <a:pt x="409" y="225"/>
                  </a:lnTo>
                  <a:lnTo>
                    <a:pt x="409" y="261"/>
                  </a:lnTo>
                  <a:lnTo>
                    <a:pt x="405" y="298"/>
                  </a:lnTo>
                  <a:lnTo>
                    <a:pt x="396" y="330"/>
                  </a:lnTo>
                  <a:lnTo>
                    <a:pt x="380" y="359"/>
                  </a:lnTo>
                  <a:lnTo>
                    <a:pt x="361" y="386"/>
                  </a:lnTo>
                  <a:lnTo>
                    <a:pt x="334" y="405"/>
                  </a:lnTo>
                  <a:lnTo>
                    <a:pt x="303" y="421"/>
                  </a:lnTo>
                  <a:lnTo>
                    <a:pt x="265" y="428"/>
                  </a:lnTo>
                  <a:lnTo>
                    <a:pt x="229" y="428"/>
                  </a:lnTo>
                  <a:lnTo>
                    <a:pt x="194" y="419"/>
                  </a:lnTo>
                  <a:lnTo>
                    <a:pt x="163" y="405"/>
                  </a:lnTo>
                  <a:lnTo>
                    <a:pt x="133" y="388"/>
                  </a:lnTo>
                  <a:lnTo>
                    <a:pt x="108" y="367"/>
                  </a:lnTo>
                  <a:lnTo>
                    <a:pt x="85" y="346"/>
                  </a:lnTo>
                  <a:lnTo>
                    <a:pt x="65" y="325"/>
                  </a:lnTo>
                  <a:lnTo>
                    <a:pt x="48" y="305"/>
                  </a:lnTo>
                  <a:lnTo>
                    <a:pt x="37" y="290"/>
                  </a:lnTo>
                  <a:lnTo>
                    <a:pt x="31" y="278"/>
                  </a:lnTo>
                  <a:lnTo>
                    <a:pt x="27" y="275"/>
                  </a:lnTo>
                  <a:lnTo>
                    <a:pt x="8" y="240"/>
                  </a:lnTo>
                  <a:lnTo>
                    <a:pt x="0" y="204"/>
                  </a:lnTo>
                  <a:lnTo>
                    <a:pt x="4" y="171"/>
                  </a:lnTo>
                  <a:lnTo>
                    <a:pt x="14" y="138"/>
                  </a:lnTo>
                  <a:lnTo>
                    <a:pt x="33" y="109"/>
                  </a:lnTo>
                  <a:lnTo>
                    <a:pt x="58" y="83"/>
                  </a:lnTo>
                  <a:lnTo>
                    <a:pt x="86" y="58"/>
                  </a:lnTo>
                  <a:lnTo>
                    <a:pt x="119" y="38"/>
                  </a:lnTo>
                  <a:lnTo>
                    <a:pt x="156" y="21"/>
                  </a:lnTo>
                  <a:lnTo>
                    <a:pt x="190" y="10"/>
                  </a:lnTo>
                  <a:lnTo>
                    <a:pt x="227" y="2"/>
                  </a:lnTo>
                  <a:lnTo>
                    <a:pt x="259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">
              <a:extLst>
                <a:ext uri="{FF2B5EF4-FFF2-40B4-BE49-F238E27FC236}">
                  <a16:creationId xmlns:a16="http://schemas.microsoft.com/office/drawing/2014/main" id="{0B3B7741-1955-7C45-AF83-435273A61A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8772" y="2197095"/>
              <a:ext cx="6264270" cy="3714742"/>
            </a:xfrm>
            <a:custGeom>
              <a:avLst/>
              <a:gdLst>
                <a:gd name="T0" fmla="*/ 2650 w 3946"/>
                <a:gd name="T1" fmla="*/ 1241 h 2340"/>
                <a:gd name="T2" fmla="*/ 2580 w 3946"/>
                <a:gd name="T3" fmla="*/ 1301 h 2340"/>
                <a:gd name="T4" fmla="*/ 2458 w 3946"/>
                <a:gd name="T5" fmla="*/ 1399 h 2340"/>
                <a:gd name="T6" fmla="*/ 2340 w 3946"/>
                <a:gd name="T7" fmla="*/ 1480 h 2340"/>
                <a:gd name="T8" fmla="*/ 2200 w 3946"/>
                <a:gd name="T9" fmla="*/ 1595 h 2340"/>
                <a:gd name="T10" fmla="*/ 1989 w 3946"/>
                <a:gd name="T11" fmla="*/ 1772 h 2340"/>
                <a:gd name="T12" fmla="*/ 1745 w 3946"/>
                <a:gd name="T13" fmla="*/ 1973 h 2340"/>
                <a:gd name="T14" fmla="*/ 1505 w 3946"/>
                <a:gd name="T15" fmla="*/ 2158 h 2340"/>
                <a:gd name="T16" fmla="*/ 1309 w 3946"/>
                <a:gd name="T17" fmla="*/ 2288 h 2340"/>
                <a:gd name="T18" fmla="*/ 1150 w 3946"/>
                <a:gd name="T19" fmla="*/ 2340 h 2340"/>
                <a:gd name="T20" fmla="*/ 1054 w 3946"/>
                <a:gd name="T21" fmla="*/ 2309 h 2340"/>
                <a:gd name="T22" fmla="*/ 1012 w 3946"/>
                <a:gd name="T23" fmla="*/ 2242 h 2340"/>
                <a:gd name="T24" fmla="*/ 1000 w 3946"/>
                <a:gd name="T25" fmla="*/ 2196 h 2340"/>
                <a:gd name="T26" fmla="*/ 960 w 3946"/>
                <a:gd name="T27" fmla="*/ 2204 h 2340"/>
                <a:gd name="T28" fmla="*/ 833 w 3946"/>
                <a:gd name="T29" fmla="*/ 2206 h 2340"/>
                <a:gd name="T30" fmla="*/ 741 w 3946"/>
                <a:gd name="T31" fmla="*/ 2131 h 2340"/>
                <a:gd name="T32" fmla="*/ 731 w 3946"/>
                <a:gd name="T33" fmla="*/ 2058 h 2340"/>
                <a:gd name="T34" fmla="*/ 689 w 3946"/>
                <a:gd name="T35" fmla="*/ 2075 h 2340"/>
                <a:gd name="T36" fmla="*/ 580 w 3946"/>
                <a:gd name="T37" fmla="*/ 2075 h 2340"/>
                <a:gd name="T38" fmla="*/ 459 w 3946"/>
                <a:gd name="T39" fmla="*/ 1967 h 2340"/>
                <a:gd name="T40" fmla="*/ 445 w 3946"/>
                <a:gd name="T41" fmla="*/ 1850 h 2340"/>
                <a:gd name="T42" fmla="*/ 465 w 3946"/>
                <a:gd name="T43" fmla="*/ 1798 h 2340"/>
                <a:gd name="T44" fmla="*/ 359 w 3946"/>
                <a:gd name="T45" fmla="*/ 1852 h 2340"/>
                <a:gd name="T46" fmla="*/ 213 w 3946"/>
                <a:gd name="T47" fmla="*/ 1891 h 2340"/>
                <a:gd name="T48" fmla="*/ 71 w 3946"/>
                <a:gd name="T49" fmla="*/ 1854 h 2340"/>
                <a:gd name="T50" fmla="*/ 0 w 3946"/>
                <a:gd name="T51" fmla="*/ 1714 h 2340"/>
                <a:gd name="T52" fmla="*/ 44 w 3946"/>
                <a:gd name="T53" fmla="*/ 1601 h 2340"/>
                <a:gd name="T54" fmla="*/ 88 w 3946"/>
                <a:gd name="T55" fmla="*/ 1554 h 2340"/>
                <a:gd name="T56" fmla="*/ 138 w 3946"/>
                <a:gd name="T57" fmla="*/ 1518 h 2340"/>
                <a:gd name="T58" fmla="*/ 213 w 3946"/>
                <a:gd name="T59" fmla="*/ 1460 h 2340"/>
                <a:gd name="T60" fmla="*/ 326 w 3946"/>
                <a:gd name="T61" fmla="*/ 1378 h 2340"/>
                <a:gd name="T62" fmla="*/ 513 w 3946"/>
                <a:gd name="T63" fmla="*/ 1239 h 2340"/>
                <a:gd name="T64" fmla="*/ 724 w 3946"/>
                <a:gd name="T65" fmla="*/ 1084 h 2340"/>
                <a:gd name="T66" fmla="*/ 910 w 3946"/>
                <a:gd name="T67" fmla="*/ 944 h 2340"/>
                <a:gd name="T68" fmla="*/ 1025 w 3946"/>
                <a:gd name="T69" fmla="*/ 859 h 2340"/>
                <a:gd name="T70" fmla="*/ 1075 w 3946"/>
                <a:gd name="T71" fmla="*/ 811 h 2340"/>
                <a:gd name="T72" fmla="*/ 1119 w 3946"/>
                <a:gd name="T73" fmla="*/ 742 h 2340"/>
                <a:gd name="T74" fmla="*/ 1110 w 3946"/>
                <a:gd name="T75" fmla="*/ 688 h 2340"/>
                <a:gd name="T76" fmla="*/ 1000 w 3946"/>
                <a:gd name="T77" fmla="*/ 692 h 2340"/>
                <a:gd name="T78" fmla="*/ 739 w 3946"/>
                <a:gd name="T79" fmla="*/ 728 h 2340"/>
                <a:gd name="T80" fmla="*/ 463 w 3946"/>
                <a:gd name="T81" fmla="*/ 725 h 2340"/>
                <a:gd name="T82" fmla="*/ 280 w 3946"/>
                <a:gd name="T83" fmla="*/ 692 h 2340"/>
                <a:gd name="T84" fmla="*/ 196 w 3946"/>
                <a:gd name="T85" fmla="*/ 596 h 2340"/>
                <a:gd name="T86" fmla="*/ 177 w 3946"/>
                <a:gd name="T87" fmla="*/ 486 h 2340"/>
                <a:gd name="T88" fmla="*/ 221 w 3946"/>
                <a:gd name="T89" fmla="*/ 465 h 2340"/>
                <a:gd name="T90" fmla="*/ 394 w 3946"/>
                <a:gd name="T91" fmla="*/ 471 h 2340"/>
                <a:gd name="T92" fmla="*/ 658 w 3946"/>
                <a:gd name="T93" fmla="*/ 446 h 2340"/>
                <a:gd name="T94" fmla="*/ 958 w 3946"/>
                <a:gd name="T95" fmla="*/ 344 h 2340"/>
                <a:gd name="T96" fmla="*/ 1167 w 3946"/>
                <a:gd name="T97" fmla="*/ 264 h 2340"/>
                <a:gd name="T98" fmla="*/ 1313 w 3946"/>
                <a:gd name="T99" fmla="*/ 265 h 2340"/>
                <a:gd name="T100" fmla="*/ 1448 w 3946"/>
                <a:gd name="T101" fmla="*/ 312 h 2340"/>
                <a:gd name="T102" fmla="*/ 1622 w 3946"/>
                <a:gd name="T103" fmla="*/ 369 h 2340"/>
                <a:gd name="T104" fmla="*/ 1768 w 3946"/>
                <a:gd name="T105" fmla="*/ 413 h 2340"/>
                <a:gd name="T106" fmla="*/ 1883 w 3946"/>
                <a:gd name="T107" fmla="*/ 448 h 2340"/>
                <a:gd name="T108" fmla="*/ 2026 w 3946"/>
                <a:gd name="T109" fmla="*/ 463 h 2340"/>
                <a:gd name="T110" fmla="*/ 2248 w 3946"/>
                <a:gd name="T111" fmla="*/ 448 h 2340"/>
                <a:gd name="T112" fmla="*/ 2594 w 3946"/>
                <a:gd name="T113" fmla="*/ 388 h 2340"/>
                <a:gd name="T114" fmla="*/ 2972 w 3946"/>
                <a:gd name="T115" fmla="*/ 300 h 2340"/>
                <a:gd name="T116" fmla="*/ 3337 w 3946"/>
                <a:gd name="T117" fmla="*/ 196 h 2340"/>
                <a:gd name="T118" fmla="*/ 3648 w 3946"/>
                <a:gd name="T119" fmla="*/ 100 h 2340"/>
                <a:gd name="T120" fmla="*/ 3865 w 3946"/>
                <a:gd name="T121" fmla="*/ 27 h 2340"/>
                <a:gd name="T122" fmla="*/ 3946 w 3946"/>
                <a:gd name="T123" fmla="*/ 0 h 2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46" h="2340">
                  <a:moveTo>
                    <a:pt x="3946" y="0"/>
                  </a:moveTo>
                  <a:lnTo>
                    <a:pt x="3946" y="1047"/>
                  </a:lnTo>
                  <a:lnTo>
                    <a:pt x="2653" y="1238"/>
                  </a:lnTo>
                  <a:lnTo>
                    <a:pt x="2650" y="1241"/>
                  </a:lnTo>
                  <a:lnTo>
                    <a:pt x="2640" y="1249"/>
                  </a:lnTo>
                  <a:lnTo>
                    <a:pt x="2625" y="1262"/>
                  </a:lnTo>
                  <a:lnTo>
                    <a:pt x="2603" y="1280"/>
                  </a:lnTo>
                  <a:lnTo>
                    <a:pt x="2580" y="1301"/>
                  </a:lnTo>
                  <a:lnTo>
                    <a:pt x="2552" y="1324"/>
                  </a:lnTo>
                  <a:lnTo>
                    <a:pt x="2523" y="1347"/>
                  </a:lnTo>
                  <a:lnTo>
                    <a:pt x="2490" y="1372"/>
                  </a:lnTo>
                  <a:lnTo>
                    <a:pt x="2458" y="1399"/>
                  </a:lnTo>
                  <a:lnTo>
                    <a:pt x="2425" y="1422"/>
                  </a:lnTo>
                  <a:lnTo>
                    <a:pt x="2392" y="1445"/>
                  </a:lnTo>
                  <a:lnTo>
                    <a:pt x="2362" y="1466"/>
                  </a:lnTo>
                  <a:lnTo>
                    <a:pt x="2340" y="1480"/>
                  </a:lnTo>
                  <a:lnTo>
                    <a:pt x="2314" y="1501"/>
                  </a:lnTo>
                  <a:lnTo>
                    <a:pt x="2281" y="1526"/>
                  </a:lnTo>
                  <a:lnTo>
                    <a:pt x="2242" y="1558"/>
                  </a:lnTo>
                  <a:lnTo>
                    <a:pt x="2200" y="1595"/>
                  </a:lnTo>
                  <a:lnTo>
                    <a:pt x="2152" y="1633"/>
                  </a:lnTo>
                  <a:lnTo>
                    <a:pt x="2100" y="1677"/>
                  </a:lnTo>
                  <a:lnTo>
                    <a:pt x="2047" y="1724"/>
                  </a:lnTo>
                  <a:lnTo>
                    <a:pt x="1989" y="1772"/>
                  </a:lnTo>
                  <a:lnTo>
                    <a:pt x="1930" y="1821"/>
                  </a:lnTo>
                  <a:lnTo>
                    <a:pt x="1868" y="1871"/>
                  </a:lnTo>
                  <a:lnTo>
                    <a:pt x="1807" y="1921"/>
                  </a:lnTo>
                  <a:lnTo>
                    <a:pt x="1745" y="1973"/>
                  </a:lnTo>
                  <a:lnTo>
                    <a:pt x="1682" y="2021"/>
                  </a:lnTo>
                  <a:lnTo>
                    <a:pt x="1622" y="2069"/>
                  </a:lnTo>
                  <a:lnTo>
                    <a:pt x="1563" y="2115"/>
                  </a:lnTo>
                  <a:lnTo>
                    <a:pt x="1505" y="2158"/>
                  </a:lnTo>
                  <a:lnTo>
                    <a:pt x="1451" y="2198"/>
                  </a:lnTo>
                  <a:lnTo>
                    <a:pt x="1400" y="2233"/>
                  </a:lnTo>
                  <a:lnTo>
                    <a:pt x="1352" y="2263"/>
                  </a:lnTo>
                  <a:lnTo>
                    <a:pt x="1309" y="2288"/>
                  </a:lnTo>
                  <a:lnTo>
                    <a:pt x="1271" y="2308"/>
                  </a:lnTo>
                  <a:lnTo>
                    <a:pt x="1225" y="2325"/>
                  </a:lnTo>
                  <a:lnTo>
                    <a:pt x="1185" y="2336"/>
                  </a:lnTo>
                  <a:lnTo>
                    <a:pt x="1150" y="2340"/>
                  </a:lnTo>
                  <a:lnTo>
                    <a:pt x="1119" y="2338"/>
                  </a:lnTo>
                  <a:lnTo>
                    <a:pt x="1094" y="2332"/>
                  </a:lnTo>
                  <a:lnTo>
                    <a:pt x="1071" y="2323"/>
                  </a:lnTo>
                  <a:lnTo>
                    <a:pt x="1054" y="2309"/>
                  </a:lnTo>
                  <a:lnTo>
                    <a:pt x="1039" y="2294"/>
                  </a:lnTo>
                  <a:lnTo>
                    <a:pt x="1027" y="2277"/>
                  </a:lnTo>
                  <a:lnTo>
                    <a:pt x="1018" y="2259"/>
                  </a:lnTo>
                  <a:lnTo>
                    <a:pt x="1012" y="2242"/>
                  </a:lnTo>
                  <a:lnTo>
                    <a:pt x="1006" y="2227"/>
                  </a:lnTo>
                  <a:lnTo>
                    <a:pt x="1002" y="2213"/>
                  </a:lnTo>
                  <a:lnTo>
                    <a:pt x="1002" y="2202"/>
                  </a:lnTo>
                  <a:lnTo>
                    <a:pt x="1000" y="2196"/>
                  </a:lnTo>
                  <a:lnTo>
                    <a:pt x="1000" y="2192"/>
                  </a:lnTo>
                  <a:lnTo>
                    <a:pt x="994" y="2194"/>
                  </a:lnTo>
                  <a:lnTo>
                    <a:pt x="981" y="2200"/>
                  </a:lnTo>
                  <a:lnTo>
                    <a:pt x="960" y="2204"/>
                  </a:lnTo>
                  <a:lnTo>
                    <a:pt x="933" y="2210"/>
                  </a:lnTo>
                  <a:lnTo>
                    <a:pt x="900" y="2211"/>
                  </a:lnTo>
                  <a:lnTo>
                    <a:pt x="868" y="2211"/>
                  </a:lnTo>
                  <a:lnTo>
                    <a:pt x="833" y="2206"/>
                  </a:lnTo>
                  <a:lnTo>
                    <a:pt x="801" y="2192"/>
                  </a:lnTo>
                  <a:lnTo>
                    <a:pt x="772" y="2175"/>
                  </a:lnTo>
                  <a:lnTo>
                    <a:pt x="753" y="2154"/>
                  </a:lnTo>
                  <a:lnTo>
                    <a:pt x="741" y="2131"/>
                  </a:lnTo>
                  <a:lnTo>
                    <a:pt x="733" y="2108"/>
                  </a:lnTo>
                  <a:lnTo>
                    <a:pt x="731" y="2087"/>
                  </a:lnTo>
                  <a:lnTo>
                    <a:pt x="731" y="2069"/>
                  </a:lnTo>
                  <a:lnTo>
                    <a:pt x="731" y="2058"/>
                  </a:lnTo>
                  <a:lnTo>
                    <a:pt x="733" y="2054"/>
                  </a:lnTo>
                  <a:lnTo>
                    <a:pt x="722" y="2060"/>
                  </a:lnTo>
                  <a:lnTo>
                    <a:pt x="708" y="2067"/>
                  </a:lnTo>
                  <a:lnTo>
                    <a:pt x="689" y="2075"/>
                  </a:lnTo>
                  <a:lnTo>
                    <a:pt x="666" y="2081"/>
                  </a:lnTo>
                  <a:lnTo>
                    <a:pt x="641" y="2085"/>
                  </a:lnTo>
                  <a:lnTo>
                    <a:pt x="612" y="2083"/>
                  </a:lnTo>
                  <a:lnTo>
                    <a:pt x="580" y="2075"/>
                  </a:lnTo>
                  <a:lnTo>
                    <a:pt x="545" y="2058"/>
                  </a:lnTo>
                  <a:lnTo>
                    <a:pt x="507" y="2029"/>
                  </a:lnTo>
                  <a:lnTo>
                    <a:pt x="478" y="1998"/>
                  </a:lnTo>
                  <a:lnTo>
                    <a:pt x="459" y="1967"/>
                  </a:lnTo>
                  <a:lnTo>
                    <a:pt x="447" y="1935"/>
                  </a:lnTo>
                  <a:lnTo>
                    <a:pt x="442" y="1904"/>
                  </a:lnTo>
                  <a:lnTo>
                    <a:pt x="442" y="1875"/>
                  </a:lnTo>
                  <a:lnTo>
                    <a:pt x="445" y="1850"/>
                  </a:lnTo>
                  <a:lnTo>
                    <a:pt x="451" y="1829"/>
                  </a:lnTo>
                  <a:lnTo>
                    <a:pt x="457" y="1814"/>
                  </a:lnTo>
                  <a:lnTo>
                    <a:pt x="463" y="1802"/>
                  </a:lnTo>
                  <a:lnTo>
                    <a:pt x="465" y="1798"/>
                  </a:lnTo>
                  <a:lnTo>
                    <a:pt x="445" y="1810"/>
                  </a:lnTo>
                  <a:lnTo>
                    <a:pt x="420" y="1823"/>
                  </a:lnTo>
                  <a:lnTo>
                    <a:pt x="392" y="1837"/>
                  </a:lnTo>
                  <a:lnTo>
                    <a:pt x="359" y="1852"/>
                  </a:lnTo>
                  <a:lnTo>
                    <a:pt x="324" y="1866"/>
                  </a:lnTo>
                  <a:lnTo>
                    <a:pt x="288" y="1877"/>
                  </a:lnTo>
                  <a:lnTo>
                    <a:pt x="251" y="1885"/>
                  </a:lnTo>
                  <a:lnTo>
                    <a:pt x="213" y="1891"/>
                  </a:lnTo>
                  <a:lnTo>
                    <a:pt x="175" y="1891"/>
                  </a:lnTo>
                  <a:lnTo>
                    <a:pt x="138" y="1887"/>
                  </a:lnTo>
                  <a:lnTo>
                    <a:pt x="104" y="1873"/>
                  </a:lnTo>
                  <a:lnTo>
                    <a:pt x="71" y="1854"/>
                  </a:lnTo>
                  <a:lnTo>
                    <a:pt x="42" y="1827"/>
                  </a:lnTo>
                  <a:lnTo>
                    <a:pt x="17" y="1787"/>
                  </a:lnTo>
                  <a:lnTo>
                    <a:pt x="4" y="1750"/>
                  </a:lnTo>
                  <a:lnTo>
                    <a:pt x="0" y="1714"/>
                  </a:lnTo>
                  <a:lnTo>
                    <a:pt x="4" y="1681"/>
                  </a:lnTo>
                  <a:lnTo>
                    <a:pt x="13" y="1651"/>
                  </a:lnTo>
                  <a:lnTo>
                    <a:pt x="29" y="1624"/>
                  </a:lnTo>
                  <a:lnTo>
                    <a:pt x="44" y="1601"/>
                  </a:lnTo>
                  <a:lnTo>
                    <a:pt x="61" y="1581"/>
                  </a:lnTo>
                  <a:lnTo>
                    <a:pt x="75" y="1568"/>
                  </a:lnTo>
                  <a:lnTo>
                    <a:pt x="84" y="1558"/>
                  </a:lnTo>
                  <a:lnTo>
                    <a:pt x="88" y="1554"/>
                  </a:lnTo>
                  <a:lnTo>
                    <a:pt x="92" y="1553"/>
                  </a:lnTo>
                  <a:lnTo>
                    <a:pt x="104" y="1545"/>
                  </a:lnTo>
                  <a:lnTo>
                    <a:pt x="119" y="1533"/>
                  </a:lnTo>
                  <a:lnTo>
                    <a:pt x="138" y="1518"/>
                  </a:lnTo>
                  <a:lnTo>
                    <a:pt x="159" y="1503"/>
                  </a:lnTo>
                  <a:lnTo>
                    <a:pt x="180" y="1485"/>
                  </a:lnTo>
                  <a:lnTo>
                    <a:pt x="203" y="1470"/>
                  </a:lnTo>
                  <a:lnTo>
                    <a:pt x="213" y="1460"/>
                  </a:lnTo>
                  <a:lnTo>
                    <a:pt x="232" y="1447"/>
                  </a:lnTo>
                  <a:lnTo>
                    <a:pt x="257" y="1428"/>
                  </a:lnTo>
                  <a:lnTo>
                    <a:pt x="290" y="1405"/>
                  </a:lnTo>
                  <a:lnTo>
                    <a:pt x="326" y="1378"/>
                  </a:lnTo>
                  <a:lnTo>
                    <a:pt x="367" y="1347"/>
                  </a:lnTo>
                  <a:lnTo>
                    <a:pt x="413" y="1314"/>
                  </a:lnTo>
                  <a:lnTo>
                    <a:pt x="461" y="1278"/>
                  </a:lnTo>
                  <a:lnTo>
                    <a:pt x="513" y="1239"/>
                  </a:lnTo>
                  <a:lnTo>
                    <a:pt x="564" y="1201"/>
                  </a:lnTo>
                  <a:lnTo>
                    <a:pt x="618" y="1163"/>
                  </a:lnTo>
                  <a:lnTo>
                    <a:pt x="670" y="1122"/>
                  </a:lnTo>
                  <a:lnTo>
                    <a:pt x="724" y="1084"/>
                  </a:lnTo>
                  <a:lnTo>
                    <a:pt x="774" y="1045"/>
                  </a:lnTo>
                  <a:lnTo>
                    <a:pt x="824" y="1009"/>
                  </a:lnTo>
                  <a:lnTo>
                    <a:pt x="870" y="976"/>
                  </a:lnTo>
                  <a:lnTo>
                    <a:pt x="910" y="944"/>
                  </a:lnTo>
                  <a:lnTo>
                    <a:pt x="948" y="917"/>
                  </a:lnTo>
                  <a:lnTo>
                    <a:pt x="981" y="894"/>
                  </a:lnTo>
                  <a:lnTo>
                    <a:pt x="1006" y="873"/>
                  </a:lnTo>
                  <a:lnTo>
                    <a:pt x="1025" y="859"/>
                  </a:lnTo>
                  <a:lnTo>
                    <a:pt x="1037" y="849"/>
                  </a:lnTo>
                  <a:lnTo>
                    <a:pt x="1048" y="840"/>
                  </a:lnTo>
                  <a:lnTo>
                    <a:pt x="1062" y="826"/>
                  </a:lnTo>
                  <a:lnTo>
                    <a:pt x="1075" y="811"/>
                  </a:lnTo>
                  <a:lnTo>
                    <a:pt x="1089" y="794"/>
                  </a:lnTo>
                  <a:lnTo>
                    <a:pt x="1100" y="776"/>
                  </a:lnTo>
                  <a:lnTo>
                    <a:pt x="1112" y="759"/>
                  </a:lnTo>
                  <a:lnTo>
                    <a:pt x="1119" y="742"/>
                  </a:lnTo>
                  <a:lnTo>
                    <a:pt x="1123" y="725"/>
                  </a:lnTo>
                  <a:lnTo>
                    <a:pt x="1123" y="711"/>
                  </a:lnTo>
                  <a:lnTo>
                    <a:pt x="1119" y="698"/>
                  </a:lnTo>
                  <a:lnTo>
                    <a:pt x="1110" y="688"/>
                  </a:lnTo>
                  <a:lnTo>
                    <a:pt x="1092" y="682"/>
                  </a:lnTo>
                  <a:lnTo>
                    <a:pt x="1069" y="680"/>
                  </a:lnTo>
                  <a:lnTo>
                    <a:pt x="1039" y="684"/>
                  </a:lnTo>
                  <a:lnTo>
                    <a:pt x="1000" y="692"/>
                  </a:lnTo>
                  <a:lnTo>
                    <a:pt x="943" y="705"/>
                  </a:lnTo>
                  <a:lnTo>
                    <a:pt x="877" y="717"/>
                  </a:lnTo>
                  <a:lnTo>
                    <a:pt x="810" y="723"/>
                  </a:lnTo>
                  <a:lnTo>
                    <a:pt x="739" y="728"/>
                  </a:lnTo>
                  <a:lnTo>
                    <a:pt x="668" y="730"/>
                  </a:lnTo>
                  <a:lnTo>
                    <a:pt x="597" y="730"/>
                  </a:lnTo>
                  <a:lnTo>
                    <a:pt x="528" y="728"/>
                  </a:lnTo>
                  <a:lnTo>
                    <a:pt x="463" y="725"/>
                  </a:lnTo>
                  <a:lnTo>
                    <a:pt x="405" y="719"/>
                  </a:lnTo>
                  <a:lnTo>
                    <a:pt x="353" y="711"/>
                  </a:lnTo>
                  <a:lnTo>
                    <a:pt x="311" y="703"/>
                  </a:lnTo>
                  <a:lnTo>
                    <a:pt x="280" y="692"/>
                  </a:lnTo>
                  <a:lnTo>
                    <a:pt x="251" y="677"/>
                  </a:lnTo>
                  <a:lnTo>
                    <a:pt x="228" y="654"/>
                  </a:lnTo>
                  <a:lnTo>
                    <a:pt x="209" y="627"/>
                  </a:lnTo>
                  <a:lnTo>
                    <a:pt x="196" y="596"/>
                  </a:lnTo>
                  <a:lnTo>
                    <a:pt x="184" y="565"/>
                  </a:lnTo>
                  <a:lnTo>
                    <a:pt x="178" y="534"/>
                  </a:lnTo>
                  <a:lnTo>
                    <a:pt x="177" y="508"/>
                  </a:lnTo>
                  <a:lnTo>
                    <a:pt x="177" y="486"/>
                  </a:lnTo>
                  <a:lnTo>
                    <a:pt x="180" y="471"/>
                  </a:lnTo>
                  <a:lnTo>
                    <a:pt x="188" y="463"/>
                  </a:lnTo>
                  <a:lnTo>
                    <a:pt x="200" y="463"/>
                  </a:lnTo>
                  <a:lnTo>
                    <a:pt x="221" y="465"/>
                  </a:lnTo>
                  <a:lnTo>
                    <a:pt x="251" y="467"/>
                  </a:lnTo>
                  <a:lnTo>
                    <a:pt x="292" y="469"/>
                  </a:lnTo>
                  <a:lnTo>
                    <a:pt x="340" y="471"/>
                  </a:lnTo>
                  <a:lnTo>
                    <a:pt x="394" y="471"/>
                  </a:lnTo>
                  <a:lnTo>
                    <a:pt x="453" y="469"/>
                  </a:lnTo>
                  <a:lnTo>
                    <a:pt x="518" y="465"/>
                  </a:lnTo>
                  <a:lnTo>
                    <a:pt x="587" y="458"/>
                  </a:lnTo>
                  <a:lnTo>
                    <a:pt x="658" y="446"/>
                  </a:lnTo>
                  <a:lnTo>
                    <a:pt x="731" y="429"/>
                  </a:lnTo>
                  <a:lnTo>
                    <a:pt x="808" y="408"/>
                  </a:lnTo>
                  <a:lnTo>
                    <a:pt x="883" y="379"/>
                  </a:lnTo>
                  <a:lnTo>
                    <a:pt x="958" y="344"/>
                  </a:lnTo>
                  <a:lnTo>
                    <a:pt x="1018" y="315"/>
                  </a:lnTo>
                  <a:lnTo>
                    <a:pt x="1073" y="292"/>
                  </a:lnTo>
                  <a:lnTo>
                    <a:pt x="1123" y="275"/>
                  </a:lnTo>
                  <a:lnTo>
                    <a:pt x="1167" y="264"/>
                  </a:lnTo>
                  <a:lnTo>
                    <a:pt x="1208" y="258"/>
                  </a:lnTo>
                  <a:lnTo>
                    <a:pt x="1244" y="256"/>
                  </a:lnTo>
                  <a:lnTo>
                    <a:pt x="1279" y="260"/>
                  </a:lnTo>
                  <a:lnTo>
                    <a:pt x="1313" y="265"/>
                  </a:lnTo>
                  <a:lnTo>
                    <a:pt x="1346" y="273"/>
                  </a:lnTo>
                  <a:lnTo>
                    <a:pt x="1378" y="285"/>
                  </a:lnTo>
                  <a:lnTo>
                    <a:pt x="1411" y="298"/>
                  </a:lnTo>
                  <a:lnTo>
                    <a:pt x="1448" y="312"/>
                  </a:lnTo>
                  <a:lnTo>
                    <a:pt x="1486" y="327"/>
                  </a:lnTo>
                  <a:lnTo>
                    <a:pt x="1526" y="342"/>
                  </a:lnTo>
                  <a:lnTo>
                    <a:pt x="1572" y="356"/>
                  </a:lnTo>
                  <a:lnTo>
                    <a:pt x="1622" y="369"/>
                  </a:lnTo>
                  <a:lnTo>
                    <a:pt x="1665" y="381"/>
                  </a:lnTo>
                  <a:lnTo>
                    <a:pt x="1703" y="390"/>
                  </a:lnTo>
                  <a:lnTo>
                    <a:pt x="1736" y="402"/>
                  </a:lnTo>
                  <a:lnTo>
                    <a:pt x="1768" y="413"/>
                  </a:lnTo>
                  <a:lnTo>
                    <a:pt x="1797" y="423"/>
                  </a:lnTo>
                  <a:lnTo>
                    <a:pt x="1826" y="433"/>
                  </a:lnTo>
                  <a:lnTo>
                    <a:pt x="1855" y="440"/>
                  </a:lnTo>
                  <a:lnTo>
                    <a:pt x="1883" y="448"/>
                  </a:lnTo>
                  <a:lnTo>
                    <a:pt x="1914" y="454"/>
                  </a:lnTo>
                  <a:lnTo>
                    <a:pt x="1947" y="460"/>
                  </a:lnTo>
                  <a:lnTo>
                    <a:pt x="1985" y="463"/>
                  </a:lnTo>
                  <a:lnTo>
                    <a:pt x="2026" y="463"/>
                  </a:lnTo>
                  <a:lnTo>
                    <a:pt x="2072" y="463"/>
                  </a:lnTo>
                  <a:lnTo>
                    <a:pt x="2123" y="461"/>
                  </a:lnTo>
                  <a:lnTo>
                    <a:pt x="2181" y="456"/>
                  </a:lnTo>
                  <a:lnTo>
                    <a:pt x="2248" y="448"/>
                  </a:lnTo>
                  <a:lnTo>
                    <a:pt x="2323" y="436"/>
                  </a:lnTo>
                  <a:lnTo>
                    <a:pt x="2408" y="423"/>
                  </a:lnTo>
                  <a:lnTo>
                    <a:pt x="2502" y="406"/>
                  </a:lnTo>
                  <a:lnTo>
                    <a:pt x="2594" y="388"/>
                  </a:lnTo>
                  <a:lnTo>
                    <a:pt x="2688" y="369"/>
                  </a:lnTo>
                  <a:lnTo>
                    <a:pt x="2782" y="346"/>
                  </a:lnTo>
                  <a:lnTo>
                    <a:pt x="2878" y="323"/>
                  </a:lnTo>
                  <a:lnTo>
                    <a:pt x="2972" y="300"/>
                  </a:lnTo>
                  <a:lnTo>
                    <a:pt x="3066" y="275"/>
                  </a:lnTo>
                  <a:lnTo>
                    <a:pt x="3158" y="248"/>
                  </a:lnTo>
                  <a:lnTo>
                    <a:pt x="3249" y="223"/>
                  </a:lnTo>
                  <a:lnTo>
                    <a:pt x="3337" y="196"/>
                  </a:lnTo>
                  <a:lnTo>
                    <a:pt x="3421" y="171"/>
                  </a:lnTo>
                  <a:lnTo>
                    <a:pt x="3502" y="146"/>
                  </a:lnTo>
                  <a:lnTo>
                    <a:pt x="3577" y="123"/>
                  </a:lnTo>
                  <a:lnTo>
                    <a:pt x="3648" y="100"/>
                  </a:lnTo>
                  <a:lnTo>
                    <a:pt x="3713" y="79"/>
                  </a:lnTo>
                  <a:lnTo>
                    <a:pt x="3771" y="60"/>
                  </a:lnTo>
                  <a:lnTo>
                    <a:pt x="3823" y="43"/>
                  </a:lnTo>
                  <a:lnTo>
                    <a:pt x="3865" y="27"/>
                  </a:lnTo>
                  <a:lnTo>
                    <a:pt x="3899" y="16"/>
                  </a:lnTo>
                  <a:lnTo>
                    <a:pt x="3924" y="8"/>
                  </a:lnTo>
                  <a:lnTo>
                    <a:pt x="3942" y="2"/>
                  </a:lnTo>
                  <a:lnTo>
                    <a:pt x="3946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8">
              <a:extLst>
                <a:ext uri="{FF2B5EF4-FFF2-40B4-BE49-F238E27FC236}">
                  <a16:creationId xmlns:a16="http://schemas.microsoft.com/office/drawing/2014/main" id="{511E02EC-6770-B747-BE0E-6C830CD5B8FD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7056" y="2652707"/>
              <a:ext cx="1057275" cy="1658935"/>
            </a:xfrm>
            <a:custGeom>
              <a:avLst/>
              <a:gdLst>
                <a:gd name="T0" fmla="*/ 251 w 666"/>
                <a:gd name="T1" fmla="*/ 0 h 1045"/>
                <a:gd name="T2" fmla="*/ 666 w 666"/>
                <a:gd name="T3" fmla="*/ 1045 h 1045"/>
                <a:gd name="T4" fmla="*/ 370 w 666"/>
                <a:gd name="T5" fmla="*/ 1045 h 1045"/>
                <a:gd name="T6" fmla="*/ 0 w 666"/>
                <a:gd name="T7" fmla="*/ 65 h 1045"/>
                <a:gd name="T8" fmla="*/ 251 w 666"/>
                <a:gd name="T9" fmla="*/ 0 h 1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6" h="1045">
                  <a:moveTo>
                    <a:pt x="251" y="0"/>
                  </a:moveTo>
                  <a:lnTo>
                    <a:pt x="666" y="1045"/>
                  </a:lnTo>
                  <a:lnTo>
                    <a:pt x="370" y="1045"/>
                  </a:lnTo>
                  <a:lnTo>
                    <a:pt x="0" y="65"/>
                  </a:lnTo>
                  <a:lnTo>
                    <a:pt x="251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9">
              <a:extLst>
                <a:ext uri="{FF2B5EF4-FFF2-40B4-BE49-F238E27FC236}">
                  <a16:creationId xmlns:a16="http://schemas.microsoft.com/office/drawing/2014/main" id="{3E34F3BD-84D2-A24B-9D92-F5A819262DD4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5818" y="1729527"/>
              <a:ext cx="3667933" cy="2758326"/>
            </a:xfrm>
            <a:custGeom>
              <a:avLst/>
              <a:gdLst>
                <a:gd name="T0" fmla="*/ 1778 w 1778"/>
                <a:gd name="T1" fmla="*/ 0 h 1579"/>
                <a:gd name="T2" fmla="*/ 1778 w 1778"/>
                <a:gd name="T3" fmla="*/ 1327 h 1579"/>
                <a:gd name="T4" fmla="*/ 484 w 1778"/>
                <a:gd name="T5" fmla="*/ 1579 h 1579"/>
                <a:gd name="T6" fmla="*/ 0 w 1778"/>
                <a:gd name="T7" fmla="*/ 425 h 1579"/>
                <a:gd name="T8" fmla="*/ 1778 w 1778"/>
                <a:gd name="T9" fmla="*/ 0 h 1579"/>
                <a:gd name="connsiteX0" fmla="*/ 12995 w 12995"/>
                <a:gd name="connsiteY0" fmla="*/ 0 h 11004"/>
                <a:gd name="connsiteX1" fmla="*/ 10000 w 12995"/>
                <a:gd name="connsiteY1" fmla="*/ 9408 h 11004"/>
                <a:gd name="connsiteX2" fmla="*/ 2722 w 12995"/>
                <a:gd name="connsiteY2" fmla="*/ 11004 h 11004"/>
                <a:gd name="connsiteX3" fmla="*/ 0 w 12995"/>
                <a:gd name="connsiteY3" fmla="*/ 3696 h 11004"/>
                <a:gd name="connsiteX4" fmla="*/ 12995 w 12995"/>
                <a:gd name="connsiteY4" fmla="*/ 0 h 11004"/>
                <a:gd name="connsiteX0" fmla="*/ 12995 w 12995"/>
                <a:gd name="connsiteY0" fmla="*/ 0 h 11004"/>
                <a:gd name="connsiteX1" fmla="*/ 12895 w 12995"/>
                <a:gd name="connsiteY1" fmla="*/ 8769 h 11004"/>
                <a:gd name="connsiteX2" fmla="*/ 2722 w 12995"/>
                <a:gd name="connsiteY2" fmla="*/ 11004 h 11004"/>
                <a:gd name="connsiteX3" fmla="*/ 0 w 12995"/>
                <a:gd name="connsiteY3" fmla="*/ 3696 h 11004"/>
                <a:gd name="connsiteX4" fmla="*/ 12995 w 12995"/>
                <a:gd name="connsiteY4" fmla="*/ 0 h 11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95" h="11004">
                  <a:moveTo>
                    <a:pt x="12995" y="0"/>
                  </a:moveTo>
                  <a:cubicBezTo>
                    <a:pt x="12962" y="2923"/>
                    <a:pt x="12928" y="5846"/>
                    <a:pt x="12895" y="8769"/>
                  </a:cubicBezTo>
                  <a:lnTo>
                    <a:pt x="2722" y="11004"/>
                  </a:lnTo>
                  <a:lnTo>
                    <a:pt x="0" y="3696"/>
                  </a:lnTo>
                  <a:lnTo>
                    <a:pt x="12995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0">
              <a:extLst>
                <a:ext uri="{FF2B5EF4-FFF2-40B4-BE49-F238E27FC236}">
                  <a16:creationId xmlns:a16="http://schemas.microsoft.com/office/drawing/2014/main" id="{FE46A96F-E38E-3244-B3E4-F75B9AD3EDC8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673" y="2813043"/>
              <a:ext cx="5029196" cy="1876421"/>
            </a:xfrm>
            <a:custGeom>
              <a:avLst/>
              <a:gdLst>
                <a:gd name="T0" fmla="*/ 1611 w 3168"/>
                <a:gd name="T1" fmla="*/ 360 h 1182"/>
                <a:gd name="T2" fmla="*/ 2813 w 3168"/>
                <a:gd name="T3" fmla="*/ 37 h 1182"/>
                <a:gd name="T4" fmla="*/ 3164 w 3168"/>
                <a:gd name="T5" fmla="*/ 423 h 1182"/>
                <a:gd name="T6" fmla="*/ 3139 w 3168"/>
                <a:gd name="T7" fmla="*/ 442 h 1182"/>
                <a:gd name="T8" fmla="*/ 3095 w 3168"/>
                <a:gd name="T9" fmla="*/ 473 h 1182"/>
                <a:gd name="T10" fmla="*/ 3036 w 3168"/>
                <a:gd name="T11" fmla="*/ 500 h 1182"/>
                <a:gd name="T12" fmla="*/ 2967 w 3168"/>
                <a:gd name="T13" fmla="*/ 517 h 1182"/>
                <a:gd name="T14" fmla="*/ 2894 w 3168"/>
                <a:gd name="T15" fmla="*/ 511 h 1182"/>
                <a:gd name="T16" fmla="*/ 2821 w 3168"/>
                <a:gd name="T17" fmla="*/ 471 h 1182"/>
                <a:gd name="T18" fmla="*/ 2742 w 3168"/>
                <a:gd name="T19" fmla="*/ 410 h 1182"/>
                <a:gd name="T20" fmla="*/ 2686 w 3168"/>
                <a:gd name="T21" fmla="*/ 375 h 1182"/>
                <a:gd name="T22" fmla="*/ 2650 w 3168"/>
                <a:gd name="T23" fmla="*/ 360 h 1182"/>
                <a:gd name="T24" fmla="*/ 2629 w 3168"/>
                <a:gd name="T25" fmla="*/ 356 h 1182"/>
                <a:gd name="T26" fmla="*/ 2623 w 3168"/>
                <a:gd name="T27" fmla="*/ 356 h 1182"/>
                <a:gd name="T28" fmla="*/ 2604 w 3168"/>
                <a:gd name="T29" fmla="*/ 363 h 1182"/>
                <a:gd name="T30" fmla="*/ 2548 w 3168"/>
                <a:gd name="T31" fmla="*/ 390 h 1182"/>
                <a:gd name="T32" fmla="*/ 2467 w 3168"/>
                <a:gd name="T33" fmla="*/ 433 h 1182"/>
                <a:gd name="T34" fmla="*/ 2366 w 3168"/>
                <a:gd name="T35" fmla="*/ 490 h 1182"/>
                <a:gd name="T36" fmla="*/ 2256 w 3168"/>
                <a:gd name="T37" fmla="*/ 561 h 1182"/>
                <a:gd name="T38" fmla="*/ 2131 w 3168"/>
                <a:gd name="T39" fmla="*/ 646 h 1182"/>
                <a:gd name="T40" fmla="*/ 1989 w 3168"/>
                <a:gd name="T41" fmla="*/ 746 h 1182"/>
                <a:gd name="T42" fmla="*/ 1840 w 3168"/>
                <a:gd name="T43" fmla="*/ 851 h 1182"/>
                <a:gd name="T44" fmla="*/ 1692 w 3168"/>
                <a:gd name="T45" fmla="*/ 957 h 1182"/>
                <a:gd name="T46" fmla="*/ 1552 w 3168"/>
                <a:gd name="T47" fmla="*/ 1057 h 1182"/>
                <a:gd name="T48" fmla="*/ 1431 w 3168"/>
                <a:gd name="T49" fmla="*/ 1142 h 1182"/>
                <a:gd name="T50" fmla="*/ 1377 w 3168"/>
                <a:gd name="T51" fmla="*/ 1178 h 1182"/>
                <a:gd name="T52" fmla="*/ 1340 w 3168"/>
                <a:gd name="T53" fmla="*/ 1182 h 1182"/>
                <a:gd name="T54" fmla="*/ 1275 w 3168"/>
                <a:gd name="T55" fmla="*/ 1172 h 1182"/>
                <a:gd name="T56" fmla="*/ 1187 w 3168"/>
                <a:gd name="T57" fmla="*/ 1136 h 1182"/>
                <a:gd name="T58" fmla="*/ 1129 w 3168"/>
                <a:gd name="T59" fmla="*/ 1111 h 1182"/>
                <a:gd name="T60" fmla="*/ 1043 w 3168"/>
                <a:gd name="T61" fmla="*/ 1082 h 1182"/>
                <a:gd name="T62" fmla="*/ 939 w 3168"/>
                <a:gd name="T63" fmla="*/ 1053 h 1182"/>
                <a:gd name="T64" fmla="*/ 828 w 3168"/>
                <a:gd name="T65" fmla="*/ 1022 h 1182"/>
                <a:gd name="T66" fmla="*/ 718 w 3168"/>
                <a:gd name="T67" fmla="*/ 996 h 1182"/>
                <a:gd name="T68" fmla="*/ 620 w 3168"/>
                <a:gd name="T69" fmla="*/ 971 h 1182"/>
                <a:gd name="T70" fmla="*/ 546 w 3168"/>
                <a:gd name="T71" fmla="*/ 953 h 1182"/>
                <a:gd name="T72" fmla="*/ 505 w 3168"/>
                <a:gd name="T73" fmla="*/ 944 h 1182"/>
                <a:gd name="T74" fmla="*/ 0 w 3168"/>
                <a:gd name="T75" fmla="*/ 836 h 1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168" h="1182">
                  <a:moveTo>
                    <a:pt x="244" y="0"/>
                  </a:moveTo>
                  <a:lnTo>
                    <a:pt x="1611" y="360"/>
                  </a:lnTo>
                  <a:lnTo>
                    <a:pt x="2295" y="56"/>
                  </a:lnTo>
                  <a:lnTo>
                    <a:pt x="2813" y="37"/>
                  </a:lnTo>
                  <a:lnTo>
                    <a:pt x="3168" y="421"/>
                  </a:lnTo>
                  <a:lnTo>
                    <a:pt x="3164" y="423"/>
                  </a:lnTo>
                  <a:lnTo>
                    <a:pt x="3155" y="431"/>
                  </a:lnTo>
                  <a:lnTo>
                    <a:pt x="3139" y="442"/>
                  </a:lnTo>
                  <a:lnTo>
                    <a:pt x="3120" y="458"/>
                  </a:lnTo>
                  <a:lnTo>
                    <a:pt x="3095" y="473"/>
                  </a:lnTo>
                  <a:lnTo>
                    <a:pt x="3066" y="486"/>
                  </a:lnTo>
                  <a:lnTo>
                    <a:pt x="3036" y="500"/>
                  </a:lnTo>
                  <a:lnTo>
                    <a:pt x="3003" y="511"/>
                  </a:lnTo>
                  <a:lnTo>
                    <a:pt x="2967" y="517"/>
                  </a:lnTo>
                  <a:lnTo>
                    <a:pt x="2930" y="517"/>
                  </a:lnTo>
                  <a:lnTo>
                    <a:pt x="2894" y="511"/>
                  </a:lnTo>
                  <a:lnTo>
                    <a:pt x="2857" y="496"/>
                  </a:lnTo>
                  <a:lnTo>
                    <a:pt x="2821" y="471"/>
                  </a:lnTo>
                  <a:lnTo>
                    <a:pt x="2778" y="436"/>
                  </a:lnTo>
                  <a:lnTo>
                    <a:pt x="2742" y="410"/>
                  </a:lnTo>
                  <a:lnTo>
                    <a:pt x="2711" y="388"/>
                  </a:lnTo>
                  <a:lnTo>
                    <a:pt x="2686" y="375"/>
                  </a:lnTo>
                  <a:lnTo>
                    <a:pt x="2665" y="365"/>
                  </a:lnTo>
                  <a:lnTo>
                    <a:pt x="2650" y="360"/>
                  </a:lnTo>
                  <a:lnTo>
                    <a:pt x="2636" y="356"/>
                  </a:lnTo>
                  <a:lnTo>
                    <a:pt x="2629" y="356"/>
                  </a:lnTo>
                  <a:lnTo>
                    <a:pt x="2625" y="356"/>
                  </a:lnTo>
                  <a:lnTo>
                    <a:pt x="2623" y="356"/>
                  </a:lnTo>
                  <a:lnTo>
                    <a:pt x="2617" y="358"/>
                  </a:lnTo>
                  <a:lnTo>
                    <a:pt x="2604" y="363"/>
                  </a:lnTo>
                  <a:lnTo>
                    <a:pt x="2581" y="375"/>
                  </a:lnTo>
                  <a:lnTo>
                    <a:pt x="2548" y="390"/>
                  </a:lnTo>
                  <a:lnTo>
                    <a:pt x="2512" y="410"/>
                  </a:lnTo>
                  <a:lnTo>
                    <a:pt x="2467" y="433"/>
                  </a:lnTo>
                  <a:lnTo>
                    <a:pt x="2418" y="460"/>
                  </a:lnTo>
                  <a:lnTo>
                    <a:pt x="2366" y="490"/>
                  </a:lnTo>
                  <a:lnTo>
                    <a:pt x="2308" y="527"/>
                  </a:lnTo>
                  <a:lnTo>
                    <a:pt x="2256" y="561"/>
                  </a:lnTo>
                  <a:lnTo>
                    <a:pt x="2197" y="602"/>
                  </a:lnTo>
                  <a:lnTo>
                    <a:pt x="2131" y="646"/>
                  </a:lnTo>
                  <a:lnTo>
                    <a:pt x="2062" y="694"/>
                  </a:lnTo>
                  <a:lnTo>
                    <a:pt x="1989" y="746"/>
                  </a:lnTo>
                  <a:lnTo>
                    <a:pt x="1916" y="798"/>
                  </a:lnTo>
                  <a:lnTo>
                    <a:pt x="1840" y="851"/>
                  </a:lnTo>
                  <a:lnTo>
                    <a:pt x="1765" y="903"/>
                  </a:lnTo>
                  <a:lnTo>
                    <a:pt x="1692" y="957"/>
                  </a:lnTo>
                  <a:lnTo>
                    <a:pt x="1619" y="1007"/>
                  </a:lnTo>
                  <a:lnTo>
                    <a:pt x="1552" y="1057"/>
                  </a:lnTo>
                  <a:lnTo>
                    <a:pt x="1488" y="1101"/>
                  </a:lnTo>
                  <a:lnTo>
                    <a:pt x="1431" y="1142"/>
                  </a:lnTo>
                  <a:lnTo>
                    <a:pt x="1381" y="1178"/>
                  </a:lnTo>
                  <a:lnTo>
                    <a:pt x="1377" y="1178"/>
                  </a:lnTo>
                  <a:lnTo>
                    <a:pt x="1363" y="1180"/>
                  </a:lnTo>
                  <a:lnTo>
                    <a:pt x="1340" y="1182"/>
                  </a:lnTo>
                  <a:lnTo>
                    <a:pt x="1312" y="1180"/>
                  </a:lnTo>
                  <a:lnTo>
                    <a:pt x="1275" y="1172"/>
                  </a:lnTo>
                  <a:lnTo>
                    <a:pt x="1233" y="1159"/>
                  </a:lnTo>
                  <a:lnTo>
                    <a:pt x="1187" y="1136"/>
                  </a:lnTo>
                  <a:lnTo>
                    <a:pt x="1162" y="1124"/>
                  </a:lnTo>
                  <a:lnTo>
                    <a:pt x="1129" y="1111"/>
                  </a:lnTo>
                  <a:lnTo>
                    <a:pt x="1089" y="1097"/>
                  </a:lnTo>
                  <a:lnTo>
                    <a:pt x="1043" y="1082"/>
                  </a:lnTo>
                  <a:lnTo>
                    <a:pt x="993" y="1069"/>
                  </a:lnTo>
                  <a:lnTo>
                    <a:pt x="939" y="1053"/>
                  </a:lnTo>
                  <a:lnTo>
                    <a:pt x="883" y="1038"/>
                  </a:lnTo>
                  <a:lnTo>
                    <a:pt x="828" y="1022"/>
                  </a:lnTo>
                  <a:lnTo>
                    <a:pt x="772" y="1009"/>
                  </a:lnTo>
                  <a:lnTo>
                    <a:pt x="718" y="996"/>
                  </a:lnTo>
                  <a:lnTo>
                    <a:pt x="666" y="982"/>
                  </a:lnTo>
                  <a:lnTo>
                    <a:pt x="620" y="971"/>
                  </a:lnTo>
                  <a:lnTo>
                    <a:pt x="580" y="961"/>
                  </a:lnTo>
                  <a:lnTo>
                    <a:pt x="546" y="953"/>
                  </a:lnTo>
                  <a:lnTo>
                    <a:pt x="521" y="947"/>
                  </a:lnTo>
                  <a:lnTo>
                    <a:pt x="505" y="944"/>
                  </a:lnTo>
                  <a:lnTo>
                    <a:pt x="499" y="942"/>
                  </a:lnTo>
                  <a:lnTo>
                    <a:pt x="0" y="836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1">
              <a:extLst>
                <a:ext uri="{FF2B5EF4-FFF2-40B4-BE49-F238E27FC236}">
                  <a16:creationId xmlns:a16="http://schemas.microsoft.com/office/drawing/2014/main" id="{B47F3749-6AC7-5447-BD8E-90F04B77274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6020" y="4911713"/>
              <a:ext cx="817563" cy="801687"/>
            </a:xfrm>
            <a:custGeom>
              <a:avLst/>
              <a:gdLst>
                <a:gd name="T0" fmla="*/ 152 w 515"/>
                <a:gd name="T1" fmla="*/ 0 h 505"/>
                <a:gd name="T2" fmla="*/ 182 w 515"/>
                <a:gd name="T3" fmla="*/ 2 h 505"/>
                <a:gd name="T4" fmla="*/ 215 w 515"/>
                <a:gd name="T5" fmla="*/ 10 h 505"/>
                <a:gd name="T6" fmla="*/ 254 w 515"/>
                <a:gd name="T7" fmla="*/ 23 h 505"/>
                <a:gd name="T8" fmla="*/ 296 w 515"/>
                <a:gd name="T9" fmla="*/ 48 h 505"/>
                <a:gd name="T10" fmla="*/ 344 w 515"/>
                <a:gd name="T11" fmla="*/ 83 h 505"/>
                <a:gd name="T12" fmla="*/ 388 w 515"/>
                <a:gd name="T13" fmla="*/ 119 h 505"/>
                <a:gd name="T14" fmla="*/ 428 w 515"/>
                <a:gd name="T15" fmla="*/ 160 h 505"/>
                <a:gd name="T16" fmla="*/ 463 w 515"/>
                <a:gd name="T17" fmla="*/ 200 h 505"/>
                <a:gd name="T18" fmla="*/ 490 w 515"/>
                <a:gd name="T19" fmla="*/ 242 h 505"/>
                <a:gd name="T20" fmla="*/ 507 w 515"/>
                <a:gd name="T21" fmla="*/ 286 h 505"/>
                <a:gd name="T22" fmla="*/ 515 w 515"/>
                <a:gd name="T23" fmla="*/ 330 h 505"/>
                <a:gd name="T24" fmla="*/ 511 w 515"/>
                <a:gd name="T25" fmla="*/ 373 h 505"/>
                <a:gd name="T26" fmla="*/ 495 w 515"/>
                <a:gd name="T27" fmla="*/ 409 h 505"/>
                <a:gd name="T28" fmla="*/ 472 w 515"/>
                <a:gd name="T29" fmla="*/ 442 h 505"/>
                <a:gd name="T30" fmla="*/ 442 w 515"/>
                <a:gd name="T31" fmla="*/ 469 h 505"/>
                <a:gd name="T32" fmla="*/ 407 w 515"/>
                <a:gd name="T33" fmla="*/ 488 h 505"/>
                <a:gd name="T34" fmla="*/ 369 w 515"/>
                <a:gd name="T35" fmla="*/ 500 h 505"/>
                <a:gd name="T36" fmla="*/ 326 w 515"/>
                <a:gd name="T37" fmla="*/ 505 h 505"/>
                <a:gd name="T38" fmla="*/ 282 w 515"/>
                <a:gd name="T39" fmla="*/ 500 h 505"/>
                <a:gd name="T40" fmla="*/ 240 w 515"/>
                <a:gd name="T41" fmla="*/ 484 h 505"/>
                <a:gd name="T42" fmla="*/ 198 w 515"/>
                <a:gd name="T43" fmla="*/ 459 h 505"/>
                <a:gd name="T44" fmla="*/ 165 w 515"/>
                <a:gd name="T45" fmla="*/ 432 h 505"/>
                <a:gd name="T46" fmla="*/ 131 w 515"/>
                <a:gd name="T47" fmla="*/ 402 h 505"/>
                <a:gd name="T48" fmla="*/ 98 w 515"/>
                <a:gd name="T49" fmla="*/ 369 h 505"/>
                <a:gd name="T50" fmla="*/ 67 w 515"/>
                <a:gd name="T51" fmla="*/ 334 h 505"/>
                <a:gd name="T52" fmla="*/ 40 w 515"/>
                <a:gd name="T53" fmla="*/ 298 h 505"/>
                <a:gd name="T54" fmla="*/ 19 w 515"/>
                <a:gd name="T55" fmla="*/ 259 h 505"/>
                <a:gd name="T56" fmla="*/ 6 w 515"/>
                <a:gd name="T57" fmla="*/ 219 h 505"/>
                <a:gd name="T58" fmla="*/ 0 w 515"/>
                <a:gd name="T59" fmla="*/ 177 h 505"/>
                <a:gd name="T60" fmla="*/ 4 w 515"/>
                <a:gd name="T61" fmla="*/ 135 h 505"/>
                <a:gd name="T62" fmla="*/ 21 w 515"/>
                <a:gd name="T63" fmla="*/ 92 h 505"/>
                <a:gd name="T64" fmla="*/ 50 w 515"/>
                <a:gd name="T65" fmla="*/ 48 h 505"/>
                <a:gd name="T66" fmla="*/ 52 w 515"/>
                <a:gd name="T67" fmla="*/ 46 h 505"/>
                <a:gd name="T68" fmla="*/ 60 w 515"/>
                <a:gd name="T69" fmla="*/ 38 h 505"/>
                <a:gd name="T70" fmla="*/ 69 w 515"/>
                <a:gd name="T71" fmla="*/ 31 h 505"/>
                <a:gd name="T72" fmla="*/ 85 w 515"/>
                <a:gd name="T73" fmla="*/ 21 h 505"/>
                <a:gd name="T74" fmla="*/ 102 w 515"/>
                <a:gd name="T75" fmla="*/ 12 h 505"/>
                <a:gd name="T76" fmla="*/ 125 w 515"/>
                <a:gd name="T77" fmla="*/ 4 h 505"/>
                <a:gd name="T78" fmla="*/ 152 w 515"/>
                <a:gd name="T79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5" h="505">
                  <a:moveTo>
                    <a:pt x="152" y="0"/>
                  </a:moveTo>
                  <a:lnTo>
                    <a:pt x="182" y="2"/>
                  </a:lnTo>
                  <a:lnTo>
                    <a:pt x="215" y="10"/>
                  </a:lnTo>
                  <a:lnTo>
                    <a:pt x="254" y="23"/>
                  </a:lnTo>
                  <a:lnTo>
                    <a:pt x="296" y="48"/>
                  </a:lnTo>
                  <a:lnTo>
                    <a:pt x="344" y="83"/>
                  </a:lnTo>
                  <a:lnTo>
                    <a:pt x="388" y="119"/>
                  </a:lnTo>
                  <a:lnTo>
                    <a:pt x="428" y="160"/>
                  </a:lnTo>
                  <a:lnTo>
                    <a:pt x="463" y="200"/>
                  </a:lnTo>
                  <a:lnTo>
                    <a:pt x="490" y="242"/>
                  </a:lnTo>
                  <a:lnTo>
                    <a:pt x="507" y="286"/>
                  </a:lnTo>
                  <a:lnTo>
                    <a:pt x="515" y="330"/>
                  </a:lnTo>
                  <a:lnTo>
                    <a:pt x="511" y="373"/>
                  </a:lnTo>
                  <a:lnTo>
                    <a:pt x="495" y="409"/>
                  </a:lnTo>
                  <a:lnTo>
                    <a:pt x="472" y="442"/>
                  </a:lnTo>
                  <a:lnTo>
                    <a:pt x="442" y="469"/>
                  </a:lnTo>
                  <a:lnTo>
                    <a:pt x="407" y="488"/>
                  </a:lnTo>
                  <a:lnTo>
                    <a:pt x="369" y="500"/>
                  </a:lnTo>
                  <a:lnTo>
                    <a:pt x="326" y="505"/>
                  </a:lnTo>
                  <a:lnTo>
                    <a:pt x="282" y="500"/>
                  </a:lnTo>
                  <a:lnTo>
                    <a:pt x="240" y="484"/>
                  </a:lnTo>
                  <a:lnTo>
                    <a:pt x="198" y="459"/>
                  </a:lnTo>
                  <a:lnTo>
                    <a:pt x="165" y="432"/>
                  </a:lnTo>
                  <a:lnTo>
                    <a:pt x="131" y="402"/>
                  </a:lnTo>
                  <a:lnTo>
                    <a:pt x="98" y="369"/>
                  </a:lnTo>
                  <a:lnTo>
                    <a:pt x="67" y="334"/>
                  </a:lnTo>
                  <a:lnTo>
                    <a:pt x="40" y="298"/>
                  </a:lnTo>
                  <a:lnTo>
                    <a:pt x="19" y="259"/>
                  </a:lnTo>
                  <a:lnTo>
                    <a:pt x="6" y="219"/>
                  </a:lnTo>
                  <a:lnTo>
                    <a:pt x="0" y="177"/>
                  </a:lnTo>
                  <a:lnTo>
                    <a:pt x="4" y="135"/>
                  </a:lnTo>
                  <a:lnTo>
                    <a:pt x="21" y="92"/>
                  </a:lnTo>
                  <a:lnTo>
                    <a:pt x="50" y="48"/>
                  </a:lnTo>
                  <a:lnTo>
                    <a:pt x="52" y="46"/>
                  </a:lnTo>
                  <a:lnTo>
                    <a:pt x="60" y="38"/>
                  </a:lnTo>
                  <a:lnTo>
                    <a:pt x="69" y="31"/>
                  </a:lnTo>
                  <a:lnTo>
                    <a:pt x="85" y="21"/>
                  </a:lnTo>
                  <a:lnTo>
                    <a:pt x="102" y="12"/>
                  </a:lnTo>
                  <a:lnTo>
                    <a:pt x="125" y="4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2">
              <a:extLst>
                <a:ext uri="{FF2B5EF4-FFF2-40B4-BE49-F238E27FC236}">
                  <a16:creationId xmlns:a16="http://schemas.microsoft.com/office/drawing/2014/main" id="{9726A696-D23B-BE47-872D-CDC1B9C30D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62582" y="4557702"/>
              <a:ext cx="769937" cy="765174"/>
            </a:xfrm>
            <a:custGeom>
              <a:avLst/>
              <a:gdLst>
                <a:gd name="T0" fmla="*/ 197 w 485"/>
                <a:gd name="T1" fmla="*/ 0 h 482"/>
                <a:gd name="T2" fmla="*/ 228 w 485"/>
                <a:gd name="T3" fmla="*/ 8 h 482"/>
                <a:gd name="T4" fmla="*/ 259 w 485"/>
                <a:gd name="T5" fmla="*/ 19 h 482"/>
                <a:gd name="T6" fmla="*/ 286 w 485"/>
                <a:gd name="T7" fmla="*/ 35 h 482"/>
                <a:gd name="T8" fmla="*/ 311 w 485"/>
                <a:gd name="T9" fmla="*/ 50 h 482"/>
                <a:gd name="T10" fmla="*/ 330 w 485"/>
                <a:gd name="T11" fmla="*/ 66 h 482"/>
                <a:gd name="T12" fmla="*/ 345 w 485"/>
                <a:gd name="T13" fmla="*/ 79 h 482"/>
                <a:gd name="T14" fmla="*/ 355 w 485"/>
                <a:gd name="T15" fmla="*/ 89 h 482"/>
                <a:gd name="T16" fmla="*/ 359 w 485"/>
                <a:gd name="T17" fmla="*/ 92 h 482"/>
                <a:gd name="T18" fmla="*/ 361 w 485"/>
                <a:gd name="T19" fmla="*/ 96 h 482"/>
                <a:gd name="T20" fmla="*/ 370 w 485"/>
                <a:gd name="T21" fmla="*/ 106 h 482"/>
                <a:gd name="T22" fmla="*/ 382 w 485"/>
                <a:gd name="T23" fmla="*/ 121 h 482"/>
                <a:gd name="T24" fmla="*/ 397 w 485"/>
                <a:gd name="T25" fmla="*/ 142 h 482"/>
                <a:gd name="T26" fmla="*/ 414 w 485"/>
                <a:gd name="T27" fmla="*/ 165 h 482"/>
                <a:gd name="T28" fmla="*/ 432 w 485"/>
                <a:gd name="T29" fmla="*/ 190 h 482"/>
                <a:gd name="T30" fmla="*/ 451 w 485"/>
                <a:gd name="T31" fmla="*/ 215 h 482"/>
                <a:gd name="T32" fmla="*/ 466 w 485"/>
                <a:gd name="T33" fmla="*/ 240 h 482"/>
                <a:gd name="T34" fmla="*/ 478 w 485"/>
                <a:gd name="T35" fmla="*/ 265 h 482"/>
                <a:gd name="T36" fmla="*/ 483 w 485"/>
                <a:gd name="T37" fmla="*/ 292 h 482"/>
                <a:gd name="T38" fmla="*/ 485 w 485"/>
                <a:gd name="T39" fmla="*/ 321 h 482"/>
                <a:gd name="T40" fmla="*/ 482 w 485"/>
                <a:gd name="T41" fmla="*/ 350 h 482"/>
                <a:gd name="T42" fmla="*/ 472 w 485"/>
                <a:gd name="T43" fmla="*/ 379 h 482"/>
                <a:gd name="T44" fmla="*/ 457 w 485"/>
                <a:gd name="T45" fmla="*/ 406 h 482"/>
                <a:gd name="T46" fmla="*/ 432 w 485"/>
                <a:gd name="T47" fmla="*/ 432 h 482"/>
                <a:gd name="T48" fmla="*/ 399 w 485"/>
                <a:gd name="T49" fmla="*/ 454 h 482"/>
                <a:gd name="T50" fmla="*/ 359 w 485"/>
                <a:gd name="T51" fmla="*/ 471 h 482"/>
                <a:gd name="T52" fmla="*/ 315 w 485"/>
                <a:gd name="T53" fmla="*/ 480 h 482"/>
                <a:gd name="T54" fmla="*/ 274 w 485"/>
                <a:gd name="T55" fmla="*/ 482 h 482"/>
                <a:gd name="T56" fmla="*/ 236 w 485"/>
                <a:gd name="T57" fmla="*/ 473 h 482"/>
                <a:gd name="T58" fmla="*/ 201 w 485"/>
                <a:gd name="T59" fmla="*/ 457 h 482"/>
                <a:gd name="T60" fmla="*/ 169 w 485"/>
                <a:gd name="T61" fmla="*/ 434 h 482"/>
                <a:gd name="T62" fmla="*/ 136 w 485"/>
                <a:gd name="T63" fmla="*/ 404 h 482"/>
                <a:gd name="T64" fmla="*/ 105 w 485"/>
                <a:gd name="T65" fmla="*/ 369 h 482"/>
                <a:gd name="T66" fmla="*/ 75 w 485"/>
                <a:gd name="T67" fmla="*/ 331 h 482"/>
                <a:gd name="T68" fmla="*/ 44 w 485"/>
                <a:gd name="T69" fmla="*/ 286 h 482"/>
                <a:gd name="T70" fmla="*/ 19 w 485"/>
                <a:gd name="T71" fmla="*/ 244 h 482"/>
                <a:gd name="T72" fmla="*/ 3 w 485"/>
                <a:gd name="T73" fmla="*/ 204 h 482"/>
                <a:gd name="T74" fmla="*/ 0 w 485"/>
                <a:gd name="T75" fmla="*/ 165 h 482"/>
                <a:gd name="T76" fmla="*/ 5 w 485"/>
                <a:gd name="T77" fmla="*/ 131 h 482"/>
                <a:gd name="T78" fmla="*/ 19 w 485"/>
                <a:gd name="T79" fmla="*/ 100 h 482"/>
                <a:gd name="T80" fmla="*/ 38 w 485"/>
                <a:gd name="T81" fmla="*/ 73 h 482"/>
                <a:gd name="T82" fmla="*/ 65 w 485"/>
                <a:gd name="T83" fmla="*/ 48 h 482"/>
                <a:gd name="T84" fmla="*/ 96 w 485"/>
                <a:gd name="T85" fmla="*/ 27 h 482"/>
                <a:gd name="T86" fmla="*/ 130 w 485"/>
                <a:gd name="T87" fmla="*/ 10 h 482"/>
                <a:gd name="T88" fmla="*/ 165 w 485"/>
                <a:gd name="T89" fmla="*/ 0 h 482"/>
                <a:gd name="T90" fmla="*/ 197 w 485"/>
                <a:gd name="T91" fmla="*/ 0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85" h="482">
                  <a:moveTo>
                    <a:pt x="197" y="0"/>
                  </a:moveTo>
                  <a:lnTo>
                    <a:pt x="228" y="8"/>
                  </a:lnTo>
                  <a:lnTo>
                    <a:pt x="259" y="19"/>
                  </a:lnTo>
                  <a:lnTo>
                    <a:pt x="286" y="35"/>
                  </a:lnTo>
                  <a:lnTo>
                    <a:pt x="311" y="50"/>
                  </a:lnTo>
                  <a:lnTo>
                    <a:pt x="330" y="66"/>
                  </a:lnTo>
                  <a:lnTo>
                    <a:pt x="345" y="79"/>
                  </a:lnTo>
                  <a:lnTo>
                    <a:pt x="355" y="89"/>
                  </a:lnTo>
                  <a:lnTo>
                    <a:pt x="359" y="92"/>
                  </a:lnTo>
                  <a:lnTo>
                    <a:pt x="361" y="96"/>
                  </a:lnTo>
                  <a:lnTo>
                    <a:pt x="370" y="106"/>
                  </a:lnTo>
                  <a:lnTo>
                    <a:pt x="382" y="121"/>
                  </a:lnTo>
                  <a:lnTo>
                    <a:pt x="397" y="142"/>
                  </a:lnTo>
                  <a:lnTo>
                    <a:pt x="414" y="165"/>
                  </a:lnTo>
                  <a:lnTo>
                    <a:pt x="432" y="190"/>
                  </a:lnTo>
                  <a:lnTo>
                    <a:pt x="451" y="215"/>
                  </a:lnTo>
                  <a:lnTo>
                    <a:pt x="466" y="240"/>
                  </a:lnTo>
                  <a:lnTo>
                    <a:pt x="478" y="265"/>
                  </a:lnTo>
                  <a:lnTo>
                    <a:pt x="483" y="292"/>
                  </a:lnTo>
                  <a:lnTo>
                    <a:pt x="485" y="321"/>
                  </a:lnTo>
                  <a:lnTo>
                    <a:pt x="482" y="350"/>
                  </a:lnTo>
                  <a:lnTo>
                    <a:pt x="472" y="379"/>
                  </a:lnTo>
                  <a:lnTo>
                    <a:pt x="457" y="406"/>
                  </a:lnTo>
                  <a:lnTo>
                    <a:pt x="432" y="432"/>
                  </a:lnTo>
                  <a:lnTo>
                    <a:pt x="399" y="454"/>
                  </a:lnTo>
                  <a:lnTo>
                    <a:pt x="359" y="471"/>
                  </a:lnTo>
                  <a:lnTo>
                    <a:pt x="315" y="480"/>
                  </a:lnTo>
                  <a:lnTo>
                    <a:pt x="274" y="482"/>
                  </a:lnTo>
                  <a:lnTo>
                    <a:pt x="236" y="473"/>
                  </a:lnTo>
                  <a:lnTo>
                    <a:pt x="201" y="457"/>
                  </a:lnTo>
                  <a:lnTo>
                    <a:pt x="169" y="434"/>
                  </a:lnTo>
                  <a:lnTo>
                    <a:pt x="136" y="404"/>
                  </a:lnTo>
                  <a:lnTo>
                    <a:pt x="105" y="369"/>
                  </a:lnTo>
                  <a:lnTo>
                    <a:pt x="75" y="331"/>
                  </a:lnTo>
                  <a:lnTo>
                    <a:pt x="44" y="286"/>
                  </a:lnTo>
                  <a:lnTo>
                    <a:pt x="19" y="244"/>
                  </a:lnTo>
                  <a:lnTo>
                    <a:pt x="3" y="204"/>
                  </a:lnTo>
                  <a:lnTo>
                    <a:pt x="0" y="165"/>
                  </a:lnTo>
                  <a:lnTo>
                    <a:pt x="5" y="131"/>
                  </a:lnTo>
                  <a:lnTo>
                    <a:pt x="19" y="100"/>
                  </a:lnTo>
                  <a:lnTo>
                    <a:pt x="38" y="73"/>
                  </a:lnTo>
                  <a:lnTo>
                    <a:pt x="65" y="48"/>
                  </a:lnTo>
                  <a:lnTo>
                    <a:pt x="96" y="27"/>
                  </a:lnTo>
                  <a:lnTo>
                    <a:pt x="130" y="10"/>
                  </a:lnTo>
                  <a:lnTo>
                    <a:pt x="165" y="0"/>
                  </a:lnTo>
                  <a:lnTo>
                    <a:pt x="197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3">
              <a:extLst>
                <a:ext uri="{FF2B5EF4-FFF2-40B4-BE49-F238E27FC236}">
                  <a16:creationId xmlns:a16="http://schemas.microsoft.com/office/drawing/2014/main" id="{71FB3646-D028-5146-A597-72B571961E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4047" y="2928931"/>
              <a:ext cx="423862" cy="165099"/>
            </a:xfrm>
            <a:custGeom>
              <a:avLst/>
              <a:gdLst>
                <a:gd name="T0" fmla="*/ 0 w 267"/>
                <a:gd name="T1" fmla="*/ 0 h 104"/>
                <a:gd name="T2" fmla="*/ 267 w 267"/>
                <a:gd name="T3" fmla="*/ 8 h 104"/>
                <a:gd name="T4" fmla="*/ 261 w 267"/>
                <a:gd name="T5" fmla="*/ 95 h 104"/>
                <a:gd name="T6" fmla="*/ 256 w 267"/>
                <a:gd name="T7" fmla="*/ 95 h 104"/>
                <a:gd name="T8" fmla="*/ 238 w 267"/>
                <a:gd name="T9" fmla="*/ 98 h 104"/>
                <a:gd name="T10" fmla="*/ 213 w 267"/>
                <a:gd name="T11" fmla="*/ 100 h 104"/>
                <a:gd name="T12" fmla="*/ 184 w 267"/>
                <a:gd name="T13" fmla="*/ 102 h 104"/>
                <a:gd name="T14" fmla="*/ 152 w 267"/>
                <a:gd name="T15" fmla="*/ 104 h 104"/>
                <a:gd name="T16" fmla="*/ 119 w 267"/>
                <a:gd name="T17" fmla="*/ 104 h 104"/>
                <a:gd name="T18" fmla="*/ 88 w 267"/>
                <a:gd name="T19" fmla="*/ 100 h 104"/>
                <a:gd name="T20" fmla="*/ 64 w 267"/>
                <a:gd name="T21" fmla="*/ 95 h 104"/>
                <a:gd name="T22" fmla="*/ 40 w 267"/>
                <a:gd name="T23" fmla="*/ 81 h 104"/>
                <a:gd name="T24" fmla="*/ 25 w 267"/>
                <a:gd name="T25" fmla="*/ 66 h 104"/>
                <a:gd name="T26" fmla="*/ 14 w 267"/>
                <a:gd name="T27" fmla="*/ 48 h 104"/>
                <a:gd name="T28" fmla="*/ 6 w 267"/>
                <a:gd name="T29" fmla="*/ 31 h 104"/>
                <a:gd name="T30" fmla="*/ 2 w 267"/>
                <a:gd name="T31" fmla="*/ 16 h 104"/>
                <a:gd name="T32" fmla="*/ 0 w 267"/>
                <a:gd name="T33" fmla="*/ 4 h 104"/>
                <a:gd name="T34" fmla="*/ 0 w 267"/>
                <a:gd name="T35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7" h="104">
                  <a:moveTo>
                    <a:pt x="0" y="0"/>
                  </a:moveTo>
                  <a:lnTo>
                    <a:pt x="267" y="8"/>
                  </a:lnTo>
                  <a:lnTo>
                    <a:pt x="261" y="95"/>
                  </a:lnTo>
                  <a:lnTo>
                    <a:pt x="256" y="95"/>
                  </a:lnTo>
                  <a:lnTo>
                    <a:pt x="238" y="98"/>
                  </a:lnTo>
                  <a:lnTo>
                    <a:pt x="213" y="100"/>
                  </a:lnTo>
                  <a:lnTo>
                    <a:pt x="184" y="102"/>
                  </a:lnTo>
                  <a:lnTo>
                    <a:pt x="152" y="104"/>
                  </a:lnTo>
                  <a:lnTo>
                    <a:pt x="119" y="104"/>
                  </a:lnTo>
                  <a:lnTo>
                    <a:pt x="88" y="100"/>
                  </a:lnTo>
                  <a:lnTo>
                    <a:pt x="64" y="95"/>
                  </a:lnTo>
                  <a:lnTo>
                    <a:pt x="40" y="81"/>
                  </a:lnTo>
                  <a:lnTo>
                    <a:pt x="25" y="66"/>
                  </a:lnTo>
                  <a:lnTo>
                    <a:pt x="14" y="48"/>
                  </a:lnTo>
                  <a:lnTo>
                    <a:pt x="6" y="31"/>
                  </a:lnTo>
                  <a:lnTo>
                    <a:pt x="2" y="16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4">
              <a:extLst>
                <a:ext uri="{FF2B5EF4-FFF2-40B4-BE49-F238E27FC236}">
                  <a16:creationId xmlns:a16="http://schemas.microsoft.com/office/drawing/2014/main" id="{F64F60E6-80F2-734D-8824-9E2598925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0358" y="3097206"/>
              <a:ext cx="400050" cy="423862"/>
            </a:xfrm>
            <a:custGeom>
              <a:avLst/>
              <a:gdLst>
                <a:gd name="T0" fmla="*/ 39 w 252"/>
                <a:gd name="T1" fmla="*/ 0 h 267"/>
                <a:gd name="T2" fmla="*/ 252 w 252"/>
                <a:gd name="T3" fmla="*/ 229 h 267"/>
                <a:gd name="T4" fmla="*/ 236 w 252"/>
                <a:gd name="T5" fmla="*/ 240 h 267"/>
                <a:gd name="T6" fmla="*/ 219 w 252"/>
                <a:gd name="T7" fmla="*/ 248 h 267"/>
                <a:gd name="T8" fmla="*/ 200 w 252"/>
                <a:gd name="T9" fmla="*/ 257 h 267"/>
                <a:gd name="T10" fmla="*/ 183 w 252"/>
                <a:gd name="T11" fmla="*/ 263 h 267"/>
                <a:gd name="T12" fmla="*/ 171 w 252"/>
                <a:gd name="T13" fmla="*/ 267 h 267"/>
                <a:gd name="T14" fmla="*/ 165 w 252"/>
                <a:gd name="T15" fmla="*/ 267 h 267"/>
                <a:gd name="T16" fmla="*/ 148 w 252"/>
                <a:gd name="T17" fmla="*/ 263 h 267"/>
                <a:gd name="T18" fmla="*/ 127 w 252"/>
                <a:gd name="T19" fmla="*/ 252 h 267"/>
                <a:gd name="T20" fmla="*/ 106 w 252"/>
                <a:gd name="T21" fmla="*/ 233 h 267"/>
                <a:gd name="T22" fmla="*/ 85 w 252"/>
                <a:gd name="T23" fmla="*/ 209 h 267"/>
                <a:gd name="T24" fmla="*/ 64 w 252"/>
                <a:gd name="T25" fmla="*/ 184 h 267"/>
                <a:gd name="T26" fmla="*/ 44 w 252"/>
                <a:gd name="T27" fmla="*/ 158 h 267"/>
                <a:gd name="T28" fmla="*/ 29 w 252"/>
                <a:gd name="T29" fmla="*/ 131 h 267"/>
                <a:gd name="T30" fmla="*/ 14 w 252"/>
                <a:gd name="T31" fmla="*/ 106 h 267"/>
                <a:gd name="T32" fmla="*/ 4 w 252"/>
                <a:gd name="T33" fmla="*/ 83 h 267"/>
                <a:gd name="T34" fmla="*/ 0 w 252"/>
                <a:gd name="T35" fmla="*/ 65 h 267"/>
                <a:gd name="T36" fmla="*/ 0 w 252"/>
                <a:gd name="T37" fmla="*/ 54 h 267"/>
                <a:gd name="T38" fmla="*/ 12 w 252"/>
                <a:gd name="T39" fmla="*/ 37 h 267"/>
                <a:gd name="T40" fmla="*/ 21 w 252"/>
                <a:gd name="T41" fmla="*/ 21 h 267"/>
                <a:gd name="T42" fmla="*/ 31 w 252"/>
                <a:gd name="T43" fmla="*/ 10 h 267"/>
                <a:gd name="T44" fmla="*/ 37 w 252"/>
                <a:gd name="T45" fmla="*/ 2 h 267"/>
                <a:gd name="T46" fmla="*/ 39 w 252"/>
                <a:gd name="T47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52" h="267">
                  <a:moveTo>
                    <a:pt x="39" y="0"/>
                  </a:moveTo>
                  <a:lnTo>
                    <a:pt x="252" y="229"/>
                  </a:lnTo>
                  <a:lnTo>
                    <a:pt x="236" y="240"/>
                  </a:lnTo>
                  <a:lnTo>
                    <a:pt x="219" y="248"/>
                  </a:lnTo>
                  <a:lnTo>
                    <a:pt x="200" y="257"/>
                  </a:lnTo>
                  <a:lnTo>
                    <a:pt x="183" y="263"/>
                  </a:lnTo>
                  <a:lnTo>
                    <a:pt x="171" y="267"/>
                  </a:lnTo>
                  <a:lnTo>
                    <a:pt x="165" y="267"/>
                  </a:lnTo>
                  <a:lnTo>
                    <a:pt x="148" y="263"/>
                  </a:lnTo>
                  <a:lnTo>
                    <a:pt x="127" y="252"/>
                  </a:lnTo>
                  <a:lnTo>
                    <a:pt x="106" y="233"/>
                  </a:lnTo>
                  <a:lnTo>
                    <a:pt x="85" y="209"/>
                  </a:lnTo>
                  <a:lnTo>
                    <a:pt x="64" y="184"/>
                  </a:lnTo>
                  <a:lnTo>
                    <a:pt x="44" y="158"/>
                  </a:lnTo>
                  <a:lnTo>
                    <a:pt x="29" y="131"/>
                  </a:lnTo>
                  <a:lnTo>
                    <a:pt x="14" y="106"/>
                  </a:lnTo>
                  <a:lnTo>
                    <a:pt x="4" y="83"/>
                  </a:lnTo>
                  <a:lnTo>
                    <a:pt x="0" y="65"/>
                  </a:lnTo>
                  <a:lnTo>
                    <a:pt x="0" y="54"/>
                  </a:lnTo>
                  <a:lnTo>
                    <a:pt x="12" y="37"/>
                  </a:lnTo>
                  <a:lnTo>
                    <a:pt x="21" y="21"/>
                  </a:lnTo>
                  <a:lnTo>
                    <a:pt x="31" y="10"/>
                  </a:lnTo>
                  <a:lnTo>
                    <a:pt x="37" y="2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5">
              <a:extLst>
                <a:ext uri="{FF2B5EF4-FFF2-40B4-BE49-F238E27FC236}">
                  <a16:creationId xmlns:a16="http://schemas.microsoft.com/office/drawing/2014/main" id="{8793A067-0AAF-B746-B9F2-2D79405F73F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1270" y="4984738"/>
              <a:ext cx="465138" cy="433387"/>
            </a:xfrm>
            <a:custGeom>
              <a:avLst/>
              <a:gdLst>
                <a:gd name="T0" fmla="*/ 119 w 293"/>
                <a:gd name="T1" fmla="*/ 0 h 273"/>
                <a:gd name="T2" fmla="*/ 142 w 293"/>
                <a:gd name="T3" fmla="*/ 2 h 273"/>
                <a:gd name="T4" fmla="*/ 165 w 293"/>
                <a:gd name="T5" fmla="*/ 10 h 273"/>
                <a:gd name="T6" fmla="*/ 186 w 293"/>
                <a:gd name="T7" fmla="*/ 23 h 273"/>
                <a:gd name="T8" fmla="*/ 207 w 293"/>
                <a:gd name="T9" fmla="*/ 37 h 273"/>
                <a:gd name="T10" fmla="*/ 230 w 293"/>
                <a:gd name="T11" fmla="*/ 54 h 273"/>
                <a:gd name="T12" fmla="*/ 251 w 293"/>
                <a:gd name="T13" fmla="*/ 71 h 273"/>
                <a:gd name="T14" fmla="*/ 268 w 293"/>
                <a:gd name="T15" fmla="*/ 92 h 273"/>
                <a:gd name="T16" fmla="*/ 284 w 293"/>
                <a:gd name="T17" fmla="*/ 117 h 273"/>
                <a:gd name="T18" fmla="*/ 291 w 293"/>
                <a:gd name="T19" fmla="*/ 142 h 273"/>
                <a:gd name="T20" fmla="*/ 293 w 293"/>
                <a:gd name="T21" fmla="*/ 171 h 273"/>
                <a:gd name="T22" fmla="*/ 288 w 293"/>
                <a:gd name="T23" fmla="*/ 202 h 273"/>
                <a:gd name="T24" fmla="*/ 272 w 293"/>
                <a:gd name="T25" fmla="*/ 235 h 273"/>
                <a:gd name="T26" fmla="*/ 268 w 293"/>
                <a:gd name="T27" fmla="*/ 238 h 273"/>
                <a:gd name="T28" fmla="*/ 263 w 293"/>
                <a:gd name="T29" fmla="*/ 244 h 273"/>
                <a:gd name="T30" fmla="*/ 251 w 293"/>
                <a:gd name="T31" fmla="*/ 252 h 273"/>
                <a:gd name="T32" fmla="*/ 234 w 293"/>
                <a:gd name="T33" fmla="*/ 261 h 273"/>
                <a:gd name="T34" fmla="*/ 213 w 293"/>
                <a:gd name="T35" fmla="*/ 269 h 273"/>
                <a:gd name="T36" fmla="*/ 190 w 293"/>
                <a:gd name="T37" fmla="*/ 273 h 273"/>
                <a:gd name="T38" fmla="*/ 159 w 293"/>
                <a:gd name="T39" fmla="*/ 273 h 273"/>
                <a:gd name="T40" fmla="*/ 126 w 293"/>
                <a:gd name="T41" fmla="*/ 267 h 273"/>
                <a:gd name="T42" fmla="*/ 90 w 293"/>
                <a:gd name="T43" fmla="*/ 252 h 273"/>
                <a:gd name="T44" fmla="*/ 55 w 293"/>
                <a:gd name="T45" fmla="*/ 231 h 273"/>
                <a:gd name="T46" fmla="*/ 30 w 293"/>
                <a:gd name="T47" fmla="*/ 208 h 273"/>
                <a:gd name="T48" fmla="*/ 13 w 293"/>
                <a:gd name="T49" fmla="*/ 183 h 273"/>
                <a:gd name="T50" fmla="*/ 2 w 293"/>
                <a:gd name="T51" fmla="*/ 156 h 273"/>
                <a:gd name="T52" fmla="*/ 0 w 293"/>
                <a:gd name="T53" fmla="*/ 131 h 273"/>
                <a:gd name="T54" fmla="*/ 2 w 293"/>
                <a:gd name="T55" fmla="*/ 106 h 273"/>
                <a:gd name="T56" fmla="*/ 9 w 293"/>
                <a:gd name="T57" fmla="*/ 83 h 273"/>
                <a:gd name="T58" fmla="*/ 21 w 293"/>
                <a:gd name="T59" fmla="*/ 62 h 273"/>
                <a:gd name="T60" fmla="*/ 38 w 293"/>
                <a:gd name="T61" fmla="*/ 48 h 273"/>
                <a:gd name="T62" fmla="*/ 40 w 293"/>
                <a:gd name="T63" fmla="*/ 44 h 273"/>
                <a:gd name="T64" fmla="*/ 48 w 293"/>
                <a:gd name="T65" fmla="*/ 37 h 273"/>
                <a:gd name="T66" fmla="*/ 61 w 293"/>
                <a:gd name="T67" fmla="*/ 25 h 273"/>
                <a:gd name="T68" fmla="*/ 78 w 293"/>
                <a:gd name="T69" fmla="*/ 16 h 273"/>
                <a:gd name="T70" fmla="*/ 98 w 293"/>
                <a:gd name="T71" fmla="*/ 6 h 273"/>
                <a:gd name="T72" fmla="*/ 119 w 293"/>
                <a:gd name="T73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93" h="273">
                  <a:moveTo>
                    <a:pt x="119" y="0"/>
                  </a:moveTo>
                  <a:lnTo>
                    <a:pt x="142" y="2"/>
                  </a:lnTo>
                  <a:lnTo>
                    <a:pt x="165" y="10"/>
                  </a:lnTo>
                  <a:lnTo>
                    <a:pt x="186" y="23"/>
                  </a:lnTo>
                  <a:lnTo>
                    <a:pt x="207" y="37"/>
                  </a:lnTo>
                  <a:lnTo>
                    <a:pt x="230" y="54"/>
                  </a:lnTo>
                  <a:lnTo>
                    <a:pt x="251" y="71"/>
                  </a:lnTo>
                  <a:lnTo>
                    <a:pt x="268" y="92"/>
                  </a:lnTo>
                  <a:lnTo>
                    <a:pt x="284" y="117"/>
                  </a:lnTo>
                  <a:lnTo>
                    <a:pt x="291" y="142"/>
                  </a:lnTo>
                  <a:lnTo>
                    <a:pt x="293" y="171"/>
                  </a:lnTo>
                  <a:lnTo>
                    <a:pt x="288" y="202"/>
                  </a:lnTo>
                  <a:lnTo>
                    <a:pt x="272" y="235"/>
                  </a:lnTo>
                  <a:lnTo>
                    <a:pt x="268" y="238"/>
                  </a:lnTo>
                  <a:lnTo>
                    <a:pt x="263" y="244"/>
                  </a:lnTo>
                  <a:lnTo>
                    <a:pt x="251" y="252"/>
                  </a:lnTo>
                  <a:lnTo>
                    <a:pt x="234" y="261"/>
                  </a:lnTo>
                  <a:lnTo>
                    <a:pt x="213" y="269"/>
                  </a:lnTo>
                  <a:lnTo>
                    <a:pt x="190" y="273"/>
                  </a:lnTo>
                  <a:lnTo>
                    <a:pt x="159" y="273"/>
                  </a:lnTo>
                  <a:lnTo>
                    <a:pt x="126" y="267"/>
                  </a:lnTo>
                  <a:lnTo>
                    <a:pt x="90" y="252"/>
                  </a:lnTo>
                  <a:lnTo>
                    <a:pt x="55" y="231"/>
                  </a:lnTo>
                  <a:lnTo>
                    <a:pt x="30" y="208"/>
                  </a:lnTo>
                  <a:lnTo>
                    <a:pt x="13" y="183"/>
                  </a:lnTo>
                  <a:lnTo>
                    <a:pt x="2" y="156"/>
                  </a:lnTo>
                  <a:lnTo>
                    <a:pt x="0" y="131"/>
                  </a:lnTo>
                  <a:lnTo>
                    <a:pt x="2" y="106"/>
                  </a:lnTo>
                  <a:lnTo>
                    <a:pt x="9" y="83"/>
                  </a:lnTo>
                  <a:lnTo>
                    <a:pt x="21" y="62"/>
                  </a:lnTo>
                  <a:lnTo>
                    <a:pt x="38" y="48"/>
                  </a:lnTo>
                  <a:lnTo>
                    <a:pt x="40" y="44"/>
                  </a:lnTo>
                  <a:lnTo>
                    <a:pt x="48" y="37"/>
                  </a:lnTo>
                  <a:lnTo>
                    <a:pt x="61" y="25"/>
                  </a:lnTo>
                  <a:lnTo>
                    <a:pt x="78" y="16"/>
                  </a:lnTo>
                  <a:lnTo>
                    <a:pt x="98" y="6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6">
              <a:extLst>
                <a:ext uri="{FF2B5EF4-FFF2-40B4-BE49-F238E27FC236}">
                  <a16:creationId xmlns:a16="http://schemas.microsoft.com/office/drawing/2014/main" id="{C3A40859-9641-E444-B158-F049DAFCD652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2594" y="4649778"/>
              <a:ext cx="466724" cy="454024"/>
            </a:xfrm>
            <a:custGeom>
              <a:avLst/>
              <a:gdLst>
                <a:gd name="T0" fmla="*/ 129 w 294"/>
                <a:gd name="T1" fmla="*/ 0 h 286"/>
                <a:gd name="T2" fmla="*/ 150 w 294"/>
                <a:gd name="T3" fmla="*/ 6 h 286"/>
                <a:gd name="T4" fmla="*/ 165 w 294"/>
                <a:gd name="T5" fmla="*/ 15 h 286"/>
                <a:gd name="T6" fmla="*/ 184 w 294"/>
                <a:gd name="T7" fmla="*/ 31 h 286"/>
                <a:gd name="T8" fmla="*/ 207 w 294"/>
                <a:gd name="T9" fmla="*/ 52 h 286"/>
                <a:gd name="T10" fmla="*/ 232 w 294"/>
                <a:gd name="T11" fmla="*/ 75 h 286"/>
                <a:gd name="T12" fmla="*/ 255 w 294"/>
                <a:gd name="T13" fmla="*/ 100 h 286"/>
                <a:gd name="T14" fmla="*/ 276 w 294"/>
                <a:gd name="T15" fmla="*/ 125 h 286"/>
                <a:gd name="T16" fmla="*/ 290 w 294"/>
                <a:gd name="T17" fmla="*/ 148 h 286"/>
                <a:gd name="T18" fmla="*/ 294 w 294"/>
                <a:gd name="T19" fmla="*/ 173 h 286"/>
                <a:gd name="T20" fmla="*/ 290 w 294"/>
                <a:gd name="T21" fmla="*/ 196 h 286"/>
                <a:gd name="T22" fmla="*/ 280 w 294"/>
                <a:gd name="T23" fmla="*/ 219 h 286"/>
                <a:gd name="T24" fmla="*/ 265 w 294"/>
                <a:gd name="T25" fmla="*/ 240 h 286"/>
                <a:gd name="T26" fmla="*/ 248 w 294"/>
                <a:gd name="T27" fmla="*/ 259 h 286"/>
                <a:gd name="T28" fmla="*/ 230 w 294"/>
                <a:gd name="T29" fmla="*/ 271 h 286"/>
                <a:gd name="T30" fmla="*/ 209 w 294"/>
                <a:gd name="T31" fmla="*/ 282 h 286"/>
                <a:gd name="T32" fmla="*/ 186 w 294"/>
                <a:gd name="T33" fmla="*/ 286 h 286"/>
                <a:gd name="T34" fmla="*/ 159 w 294"/>
                <a:gd name="T35" fmla="*/ 286 h 286"/>
                <a:gd name="T36" fmla="*/ 129 w 294"/>
                <a:gd name="T37" fmla="*/ 278 h 286"/>
                <a:gd name="T38" fmla="*/ 98 w 294"/>
                <a:gd name="T39" fmla="*/ 263 h 286"/>
                <a:gd name="T40" fmla="*/ 63 w 294"/>
                <a:gd name="T41" fmla="*/ 238 h 286"/>
                <a:gd name="T42" fmla="*/ 31 w 294"/>
                <a:gd name="T43" fmla="*/ 207 h 286"/>
                <a:gd name="T44" fmla="*/ 12 w 294"/>
                <a:gd name="T45" fmla="*/ 177 h 286"/>
                <a:gd name="T46" fmla="*/ 2 w 294"/>
                <a:gd name="T47" fmla="*/ 148 h 286"/>
                <a:gd name="T48" fmla="*/ 0 w 294"/>
                <a:gd name="T49" fmla="*/ 121 h 286"/>
                <a:gd name="T50" fmla="*/ 4 w 294"/>
                <a:gd name="T51" fmla="*/ 96 h 286"/>
                <a:gd name="T52" fmla="*/ 15 w 294"/>
                <a:gd name="T53" fmla="*/ 75 h 286"/>
                <a:gd name="T54" fmla="*/ 29 w 294"/>
                <a:gd name="T55" fmla="*/ 57 h 286"/>
                <a:gd name="T56" fmla="*/ 33 w 294"/>
                <a:gd name="T57" fmla="*/ 56 h 286"/>
                <a:gd name="T58" fmla="*/ 40 w 294"/>
                <a:gd name="T59" fmla="*/ 46 h 286"/>
                <a:gd name="T60" fmla="*/ 54 w 294"/>
                <a:gd name="T61" fmla="*/ 34 h 286"/>
                <a:gd name="T62" fmla="*/ 69 w 294"/>
                <a:gd name="T63" fmla="*/ 23 h 286"/>
                <a:gd name="T64" fmla="*/ 88 w 294"/>
                <a:gd name="T65" fmla="*/ 11 h 286"/>
                <a:gd name="T66" fmla="*/ 109 w 294"/>
                <a:gd name="T67" fmla="*/ 4 h 286"/>
                <a:gd name="T68" fmla="*/ 129 w 294"/>
                <a:gd name="T69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94" h="286">
                  <a:moveTo>
                    <a:pt x="129" y="0"/>
                  </a:moveTo>
                  <a:lnTo>
                    <a:pt x="150" y="6"/>
                  </a:lnTo>
                  <a:lnTo>
                    <a:pt x="165" y="15"/>
                  </a:lnTo>
                  <a:lnTo>
                    <a:pt x="184" y="31"/>
                  </a:lnTo>
                  <a:lnTo>
                    <a:pt x="207" y="52"/>
                  </a:lnTo>
                  <a:lnTo>
                    <a:pt x="232" y="75"/>
                  </a:lnTo>
                  <a:lnTo>
                    <a:pt x="255" y="100"/>
                  </a:lnTo>
                  <a:lnTo>
                    <a:pt x="276" y="125"/>
                  </a:lnTo>
                  <a:lnTo>
                    <a:pt x="290" y="148"/>
                  </a:lnTo>
                  <a:lnTo>
                    <a:pt x="294" y="173"/>
                  </a:lnTo>
                  <a:lnTo>
                    <a:pt x="290" y="196"/>
                  </a:lnTo>
                  <a:lnTo>
                    <a:pt x="280" y="219"/>
                  </a:lnTo>
                  <a:lnTo>
                    <a:pt x="265" y="240"/>
                  </a:lnTo>
                  <a:lnTo>
                    <a:pt x="248" y="259"/>
                  </a:lnTo>
                  <a:lnTo>
                    <a:pt x="230" y="271"/>
                  </a:lnTo>
                  <a:lnTo>
                    <a:pt x="209" y="282"/>
                  </a:lnTo>
                  <a:lnTo>
                    <a:pt x="186" y="286"/>
                  </a:lnTo>
                  <a:lnTo>
                    <a:pt x="159" y="286"/>
                  </a:lnTo>
                  <a:lnTo>
                    <a:pt x="129" y="278"/>
                  </a:lnTo>
                  <a:lnTo>
                    <a:pt x="98" y="263"/>
                  </a:lnTo>
                  <a:lnTo>
                    <a:pt x="63" y="238"/>
                  </a:lnTo>
                  <a:lnTo>
                    <a:pt x="31" y="207"/>
                  </a:lnTo>
                  <a:lnTo>
                    <a:pt x="12" y="177"/>
                  </a:lnTo>
                  <a:lnTo>
                    <a:pt x="2" y="148"/>
                  </a:lnTo>
                  <a:lnTo>
                    <a:pt x="0" y="121"/>
                  </a:lnTo>
                  <a:lnTo>
                    <a:pt x="4" y="96"/>
                  </a:lnTo>
                  <a:lnTo>
                    <a:pt x="15" y="75"/>
                  </a:lnTo>
                  <a:lnTo>
                    <a:pt x="29" y="57"/>
                  </a:lnTo>
                  <a:lnTo>
                    <a:pt x="33" y="56"/>
                  </a:lnTo>
                  <a:lnTo>
                    <a:pt x="40" y="46"/>
                  </a:lnTo>
                  <a:lnTo>
                    <a:pt x="54" y="34"/>
                  </a:lnTo>
                  <a:lnTo>
                    <a:pt x="69" y="23"/>
                  </a:lnTo>
                  <a:lnTo>
                    <a:pt x="88" y="11"/>
                  </a:lnTo>
                  <a:lnTo>
                    <a:pt x="109" y="4"/>
                  </a:lnTo>
                  <a:lnTo>
                    <a:pt x="129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7">
              <a:extLst>
                <a:ext uri="{FF2B5EF4-FFF2-40B4-BE49-F238E27FC236}">
                  <a16:creationId xmlns:a16="http://schemas.microsoft.com/office/drawing/2014/main" id="{2A0C1986-C85C-8740-BB5F-2F29BD196E7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7548" y="3090856"/>
              <a:ext cx="895350" cy="1720846"/>
            </a:xfrm>
            <a:custGeom>
              <a:avLst/>
              <a:gdLst>
                <a:gd name="T0" fmla="*/ 297 w 564"/>
                <a:gd name="T1" fmla="*/ 0 h 1084"/>
                <a:gd name="T2" fmla="*/ 564 w 564"/>
                <a:gd name="T3" fmla="*/ 89 h 1084"/>
                <a:gd name="T4" fmla="*/ 272 w 564"/>
                <a:gd name="T5" fmla="*/ 1084 h 1084"/>
                <a:gd name="T6" fmla="*/ 0 w 564"/>
                <a:gd name="T7" fmla="*/ 982 h 1084"/>
                <a:gd name="T8" fmla="*/ 297 w 564"/>
                <a:gd name="T9" fmla="*/ 0 h 1084"/>
                <a:gd name="connsiteX0" fmla="*/ 5266 w 10000"/>
                <a:gd name="connsiteY0" fmla="*/ 0 h 10000"/>
                <a:gd name="connsiteX1" fmla="*/ 10000 w 10000"/>
                <a:gd name="connsiteY1" fmla="*/ 821 h 10000"/>
                <a:gd name="connsiteX2" fmla="*/ 4226 w 10000"/>
                <a:gd name="connsiteY2" fmla="*/ 10000 h 10000"/>
                <a:gd name="connsiteX3" fmla="*/ 0 w 10000"/>
                <a:gd name="connsiteY3" fmla="*/ 9059 h 10000"/>
                <a:gd name="connsiteX4" fmla="*/ 5266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5266" y="0"/>
                  </a:moveTo>
                  <a:lnTo>
                    <a:pt x="10000" y="821"/>
                  </a:lnTo>
                  <a:lnTo>
                    <a:pt x="4226" y="10000"/>
                  </a:lnTo>
                  <a:lnTo>
                    <a:pt x="0" y="9059"/>
                  </a:lnTo>
                  <a:lnTo>
                    <a:pt x="5266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8">
              <a:extLst>
                <a:ext uri="{FF2B5EF4-FFF2-40B4-BE49-F238E27FC236}">
                  <a16:creationId xmlns:a16="http://schemas.microsoft.com/office/drawing/2014/main" id="{F3FA7BA5-0BF9-4D4B-A16A-FEF0D1E97DF8}"/>
                </a:ext>
              </a:extLst>
            </p:cNvPr>
            <p:cNvSpPr>
              <a:spLocks/>
            </p:cNvSpPr>
            <p:nvPr/>
          </p:nvSpPr>
          <p:spPr bwMode="auto">
            <a:xfrm>
              <a:off x="-845377" y="1884500"/>
              <a:ext cx="3515549" cy="2997050"/>
            </a:xfrm>
            <a:custGeom>
              <a:avLst/>
              <a:gdLst>
                <a:gd name="T0" fmla="*/ 0 w 1682"/>
                <a:gd name="T1" fmla="*/ 0 h 1718"/>
                <a:gd name="T2" fmla="*/ 1682 w 1682"/>
                <a:gd name="T3" fmla="*/ 629 h 1718"/>
                <a:gd name="T4" fmla="*/ 1308 w 1682"/>
                <a:gd name="T5" fmla="*/ 1718 h 1718"/>
                <a:gd name="T6" fmla="*/ 0 w 1682"/>
                <a:gd name="T7" fmla="*/ 1326 h 1718"/>
                <a:gd name="T8" fmla="*/ 0 w 1682"/>
                <a:gd name="T9" fmla="*/ 0 h 1718"/>
                <a:gd name="connsiteX0" fmla="*/ 0 w 13166"/>
                <a:gd name="connsiteY0" fmla="*/ 0 h 10989"/>
                <a:gd name="connsiteX1" fmla="*/ 13166 w 13166"/>
                <a:gd name="connsiteY1" fmla="*/ 4650 h 10989"/>
                <a:gd name="connsiteX2" fmla="*/ 10942 w 13166"/>
                <a:gd name="connsiteY2" fmla="*/ 10989 h 10989"/>
                <a:gd name="connsiteX3" fmla="*/ 3166 w 13166"/>
                <a:gd name="connsiteY3" fmla="*/ 8707 h 10989"/>
                <a:gd name="connsiteX4" fmla="*/ 0 w 13166"/>
                <a:gd name="connsiteY4" fmla="*/ 0 h 10989"/>
                <a:gd name="connsiteX0" fmla="*/ 0 w 13166"/>
                <a:gd name="connsiteY0" fmla="*/ 0 h 10989"/>
                <a:gd name="connsiteX1" fmla="*/ 13166 w 13166"/>
                <a:gd name="connsiteY1" fmla="*/ 4650 h 10989"/>
                <a:gd name="connsiteX2" fmla="*/ 10942 w 13166"/>
                <a:gd name="connsiteY2" fmla="*/ 10989 h 10989"/>
                <a:gd name="connsiteX3" fmla="*/ 68 w 13166"/>
                <a:gd name="connsiteY3" fmla="*/ 8179 h 10989"/>
                <a:gd name="connsiteX4" fmla="*/ 0 w 13166"/>
                <a:gd name="connsiteY4" fmla="*/ 0 h 10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166" h="10989">
                  <a:moveTo>
                    <a:pt x="0" y="0"/>
                  </a:moveTo>
                  <a:lnTo>
                    <a:pt x="13166" y="4650"/>
                  </a:lnTo>
                  <a:lnTo>
                    <a:pt x="10942" y="10989"/>
                  </a:lnTo>
                  <a:lnTo>
                    <a:pt x="68" y="8179"/>
                  </a:lnTo>
                  <a:cubicBezTo>
                    <a:pt x="45" y="5453"/>
                    <a:pt x="23" y="2726"/>
                    <a:pt x="0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9">
              <a:extLst>
                <a:ext uri="{FF2B5EF4-FFF2-40B4-BE49-F238E27FC236}">
                  <a16:creationId xmlns:a16="http://schemas.microsoft.com/office/drawing/2014/main" id="{0B9D632B-1F2E-2D40-A8D1-24787572D8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4545" y="5308587"/>
              <a:ext cx="715962" cy="725486"/>
            </a:xfrm>
            <a:custGeom>
              <a:avLst/>
              <a:gdLst>
                <a:gd name="T0" fmla="*/ 144 w 451"/>
                <a:gd name="T1" fmla="*/ 0 h 457"/>
                <a:gd name="T2" fmla="*/ 184 w 451"/>
                <a:gd name="T3" fmla="*/ 0 h 457"/>
                <a:gd name="T4" fmla="*/ 223 w 451"/>
                <a:gd name="T5" fmla="*/ 9 h 457"/>
                <a:gd name="T6" fmla="*/ 259 w 451"/>
                <a:gd name="T7" fmla="*/ 25 h 457"/>
                <a:gd name="T8" fmla="*/ 292 w 451"/>
                <a:gd name="T9" fmla="*/ 48 h 457"/>
                <a:gd name="T10" fmla="*/ 322 w 451"/>
                <a:gd name="T11" fmla="*/ 73 h 457"/>
                <a:gd name="T12" fmla="*/ 351 w 451"/>
                <a:gd name="T13" fmla="*/ 102 h 457"/>
                <a:gd name="T14" fmla="*/ 378 w 451"/>
                <a:gd name="T15" fmla="*/ 132 h 457"/>
                <a:gd name="T16" fmla="*/ 399 w 451"/>
                <a:gd name="T17" fmla="*/ 159 h 457"/>
                <a:gd name="T18" fmla="*/ 418 w 451"/>
                <a:gd name="T19" fmla="*/ 186 h 457"/>
                <a:gd name="T20" fmla="*/ 432 w 451"/>
                <a:gd name="T21" fmla="*/ 209 h 457"/>
                <a:gd name="T22" fmla="*/ 447 w 451"/>
                <a:gd name="T23" fmla="*/ 242 h 457"/>
                <a:gd name="T24" fmla="*/ 451 w 451"/>
                <a:gd name="T25" fmla="*/ 276 h 457"/>
                <a:gd name="T26" fmla="*/ 449 w 451"/>
                <a:gd name="T27" fmla="*/ 311 h 457"/>
                <a:gd name="T28" fmla="*/ 440 w 451"/>
                <a:gd name="T29" fmla="*/ 344 h 457"/>
                <a:gd name="T30" fmla="*/ 426 w 451"/>
                <a:gd name="T31" fmla="*/ 372 h 457"/>
                <a:gd name="T32" fmla="*/ 409 w 451"/>
                <a:gd name="T33" fmla="*/ 397 h 457"/>
                <a:gd name="T34" fmla="*/ 392 w 451"/>
                <a:gd name="T35" fmla="*/ 417 h 457"/>
                <a:gd name="T36" fmla="*/ 361 w 451"/>
                <a:gd name="T37" fmla="*/ 436 h 457"/>
                <a:gd name="T38" fmla="*/ 328 w 451"/>
                <a:gd name="T39" fmla="*/ 447 h 457"/>
                <a:gd name="T40" fmla="*/ 294 w 451"/>
                <a:gd name="T41" fmla="*/ 453 h 457"/>
                <a:gd name="T42" fmla="*/ 261 w 451"/>
                <a:gd name="T43" fmla="*/ 455 h 457"/>
                <a:gd name="T44" fmla="*/ 234 w 451"/>
                <a:gd name="T45" fmla="*/ 457 h 457"/>
                <a:gd name="T46" fmla="*/ 219 w 451"/>
                <a:gd name="T47" fmla="*/ 453 h 457"/>
                <a:gd name="T48" fmla="*/ 200 w 451"/>
                <a:gd name="T49" fmla="*/ 444 h 457"/>
                <a:gd name="T50" fmla="*/ 176 w 451"/>
                <a:gd name="T51" fmla="*/ 428 h 457"/>
                <a:gd name="T52" fmla="*/ 152 w 451"/>
                <a:gd name="T53" fmla="*/ 409 h 457"/>
                <a:gd name="T54" fmla="*/ 125 w 451"/>
                <a:gd name="T55" fmla="*/ 386 h 457"/>
                <a:gd name="T56" fmla="*/ 98 w 451"/>
                <a:gd name="T57" fmla="*/ 359 h 457"/>
                <a:gd name="T58" fmla="*/ 71 w 451"/>
                <a:gd name="T59" fmla="*/ 328 h 457"/>
                <a:gd name="T60" fmla="*/ 48 w 451"/>
                <a:gd name="T61" fmla="*/ 298 h 457"/>
                <a:gd name="T62" fmla="*/ 27 w 451"/>
                <a:gd name="T63" fmla="*/ 263 h 457"/>
                <a:gd name="T64" fmla="*/ 11 w 451"/>
                <a:gd name="T65" fmla="*/ 230 h 457"/>
                <a:gd name="T66" fmla="*/ 4 w 451"/>
                <a:gd name="T67" fmla="*/ 196 h 457"/>
                <a:gd name="T68" fmla="*/ 0 w 451"/>
                <a:gd name="T69" fmla="*/ 155 h 457"/>
                <a:gd name="T70" fmla="*/ 8 w 451"/>
                <a:gd name="T71" fmla="*/ 121 h 457"/>
                <a:gd name="T72" fmla="*/ 19 w 451"/>
                <a:gd name="T73" fmla="*/ 92 h 457"/>
                <a:gd name="T74" fmla="*/ 36 w 451"/>
                <a:gd name="T75" fmla="*/ 67 h 457"/>
                <a:gd name="T76" fmla="*/ 54 w 451"/>
                <a:gd name="T77" fmla="*/ 46 h 457"/>
                <a:gd name="T78" fmla="*/ 73 w 451"/>
                <a:gd name="T79" fmla="*/ 29 h 457"/>
                <a:gd name="T80" fmla="*/ 88 w 451"/>
                <a:gd name="T81" fmla="*/ 17 h 457"/>
                <a:gd name="T82" fmla="*/ 100 w 451"/>
                <a:gd name="T83" fmla="*/ 11 h 457"/>
                <a:gd name="T84" fmla="*/ 104 w 451"/>
                <a:gd name="T85" fmla="*/ 9 h 457"/>
                <a:gd name="T86" fmla="*/ 144 w 451"/>
                <a:gd name="T87" fmla="*/ 0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51" h="457">
                  <a:moveTo>
                    <a:pt x="144" y="0"/>
                  </a:moveTo>
                  <a:lnTo>
                    <a:pt x="184" y="0"/>
                  </a:lnTo>
                  <a:lnTo>
                    <a:pt x="223" y="9"/>
                  </a:lnTo>
                  <a:lnTo>
                    <a:pt x="259" y="25"/>
                  </a:lnTo>
                  <a:lnTo>
                    <a:pt x="292" y="48"/>
                  </a:lnTo>
                  <a:lnTo>
                    <a:pt x="322" y="73"/>
                  </a:lnTo>
                  <a:lnTo>
                    <a:pt x="351" y="102"/>
                  </a:lnTo>
                  <a:lnTo>
                    <a:pt x="378" y="132"/>
                  </a:lnTo>
                  <a:lnTo>
                    <a:pt x="399" y="159"/>
                  </a:lnTo>
                  <a:lnTo>
                    <a:pt x="418" y="186"/>
                  </a:lnTo>
                  <a:lnTo>
                    <a:pt x="432" y="209"/>
                  </a:lnTo>
                  <a:lnTo>
                    <a:pt x="447" y="242"/>
                  </a:lnTo>
                  <a:lnTo>
                    <a:pt x="451" y="276"/>
                  </a:lnTo>
                  <a:lnTo>
                    <a:pt x="449" y="311"/>
                  </a:lnTo>
                  <a:lnTo>
                    <a:pt x="440" y="344"/>
                  </a:lnTo>
                  <a:lnTo>
                    <a:pt x="426" y="372"/>
                  </a:lnTo>
                  <a:lnTo>
                    <a:pt x="409" y="397"/>
                  </a:lnTo>
                  <a:lnTo>
                    <a:pt x="392" y="417"/>
                  </a:lnTo>
                  <a:lnTo>
                    <a:pt x="361" y="436"/>
                  </a:lnTo>
                  <a:lnTo>
                    <a:pt x="328" y="447"/>
                  </a:lnTo>
                  <a:lnTo>
                    <a:pt x="294" y="453"/>
                  </a:lnTo>
                  <a:lnTo>
                    <a:pt x="261" y="455"/>
                  </a:lnTo>
                  <a:lnTo>
                    <a:pt x="234" y="457"/>
                  </a:lnTo>
                  <a:lnTo>
                    <a:pt x="219" y="453"/>
                  </a:lnTo>
                  <a:lnTo>
                    <a:pt x="200" y="444"/>
                  </a:lnTo>
                  <a:lnTo>
                    <a:pt x="176" y="428"/>
                  </a:lnTo>
                  <a:lnTo>
                    <a:pt x="152" y="409"/>
                  </a:lnTo>
                  <a:lnTo>
                    <a:pt x="125" y="386"/>
                  </a:lnTo>
                  <a:lnTo>
                    <a:pt x="98" y="359"/>
                  </a:lnTo>
                  <a:lnTo>
                    <a:pt x="71" y="328"/>
                  </a:lnTo>
                  <a:lnTo>
                    <a:pt x="48" y="298"/>
                  </a:lnTo>
                  <a:lnTo>
                    <a:pt x="27" y="263"/>
                  </a:lnTo>
                  <a:lnTo>
                    <a:pt x="11" y="230"/>
                  </a:lnTo>
                  <a:lnTo>
                    <a:pt x="4" y="196"/>
                  </a:lnTo>
                  <a:lnTo>
                    <a:pt x="0" y="155"/>
                  </a:lnTo>
                  <a:lnTo>
                    <a:pt x="8" y="121"/>
                  </a:lnTo>
                  <a:lnTo>
                    <a:pt x="19" y="92"/>
                  </a:lnTo>
                  <a:lnTo>
                    <a:pt x="36" y="67"/>
                  </a:lnTo>
                  <a:lnTo>
                    <a:pt x="54" y="46"/>
                  </a:lnTo>
                  <a:lnTo>
                    <a:pt x="73" y="29"/>
                  </a:lnTo>
                  <a:lnTo>
                    <a:pt x="88" y="17"/>
                  </a:lnTo>
                  <a:lnTo>
                    <a:pt x="100" y="11"/>
                  </a:lnTo>
                  <a:lnTo>
                    <a:pt x="104" y="9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20">
              <a:extLst>
                <a:ext uri="{FF2B5EF4-FFF2-40B4-BE49-F238E27FC236}">
                  <a16:creationId xmlns:a16="http://schemas.microsoft.com/office/drawing/2014/main" id="{60FDEB7B-D427-6343-AC56-BE37879EFA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4083" y="5384786"/>
              <a:ext cx="454025" cy="466724"/>
            </a:xfrm>
            <a:custGeom>
              <a:avLst/>
              <a:gdLst>
                <a:gd name="T0" fmla="*/ 127 w 286"/>
                <a:gd name="T1" fmla="*/ 0 h 294"/>
                <a:gd name="T2" fmla="*/ 148 w 286"/>
                <a:gd name="T3" fmla="*/ 6 h 294"/>
                <a:gd name="T4" fmla="*/ 171 w 286"/>
                <a:gd name="T5" fmla="*/ 17 h 294"/>
                <a:gd name="T6" fmla="*/ 196 w 286"/>
                <a:gd name="T7" fmla="*/ 36 h 294"/>
                <a:gd name="T8" fmla="*/ 217 w 286"/>
                <a:gd name="T9" fmla="*/ 57 h 294"/>
                <a:gd name="T10" fmla="*/ 238 w 286"/>
                <a:gd name="T11" fmla="*/ 79 h 294"/>
                <a:gd name="T12" fmla="*/ 255 w 286"/>
                <a:gd name="T13" fmla="*/ 102 h 294"/>
                <a:gd name="T14" fmla="*/ 269 w 286"/>
                <a:gd name="T15" fmla="*/ 123 h 294"/>
                <a:gd name="T16" fmla="*/ 278 w 286"/>
                <a:gd name="T17" fmla="*/ 140 h 294"/>
                <a:gd name="T18" fmla="*/ 284 w 286"/>
                <a:gd name="T19" fmla="*/ 154 h 294"/>
                <a:gd name="T20" fmla="*/ 286 w 286"/>
                <a:gd name="T21" fmla="*/ 171 h 294"/>
                <a:gd name="T22" fmla="*/ 284 w 286"/>
                <a:gd name="T23" fmla="*/ 192 h 294"/>
                <a:gd name="T24" fmla="*/ 276 w 286"/>
                <a:gd name="T25" fmla="*/ 215 h 294"/>
                <a:gd name="T26" fmla="*/ 265 w 286"/>
                <a:gd name="T27" fmla="*/ 238 h 294"/>
                <a:gd name="T28" fmla="*/ 248 w 286"/>
                <a:gd name="T29" fmla="*/ 259 h 294"/>
                <a:gd name="T30" fmla="*/ 228 w 286"/>
                <a:gd name="T31" fmla="*/ 273 h 294"/>
                <a:gd name="T32" fmla="*/ 203 w 286"/>
                <a:gd name="T33" fmla="*/ 286 h 294"/>
                <a:gd name="T34" fmla="*/ 177 w 286"/>
                <a:gd name="T35" fmla="*/ 294 h 294"/>
                <a:gd name="T36" fmla="*/ 150 w 286"/>
                <a:gd name="T37" fmla="*/ 294 h 294"/>
                <a:gd name="T38" fmla="*/ 121 w 286"/>
                <a:gd name="T39" fmla="*/ 288 h 294"/>
                <a:gd name="T40" fmla="*/ 94 w 286"/>
                <a:gd name="T41" fmla="*/ 271 h 294"/>
                <a:gd name="T42" fmla="*/ 79 w 286"/>
                <a:gd name="T43" fmla="*/ 257 h 294"/>
                <a:gd name="T44" fmla="*/ 61 w 286"/>
                <a:gd name="T45" fmla="*/ 242 h 294"/>
                <a:gd name="T46" fmla="*/ 44 w 286"/>
                <a:gd name="T47" fmla="*/ 225 h 294"/>
                <a:gd name="T48" fmla="*/ 27 w 286"/>
                <a:gd name="T49" fmla="*/ 205 h 294"/>
                <a:gd name="T50" fmla="*/ 13 w 286"/>
                <a:gd name="T51" fmla="*/ 184 h 294"/>
                <a:gd name="T52" fmla="*/ 4 w 286"/>
                <a:gd name="T53" fmla="*/ 163 h 294"/>
                <a:gd name="T54" fmla="*/ 0 w 286"/>
                <a:gd name="T55" fmla="*/ 138 h 294"/>
                <a:gd name="T56" fmla="*/ 2 w 286"/>
                <a:gd name="T57" fmla="*/ 111 h 294"/>
                <a:gd name="T58" fmla="*/ 13 w 286"/>
                <a:gd name="T59" fmla="*/ 81 h 294"/>
                <a:gd name="T60" fmla="*/ 31 w 286"/>
                <a:gd name="T61" fmla="*/ 50 h 294"/>
                <a:gd name="T62" fmla="*/ 35 w 286"/>
                <a:gd name="T63" fmla="*/ 46 h 294"/>
                <a:gd name="T64" fmla="*/ 42 w 286"/>
                <a:gd name="T65" fmla="*/ 40 h 294"/>
                <a:gd name="T66" fmla="*/ 54 w 286"/>
                <a:gd name="T67" fmla="*/ 31 h 294"/>
                <a:gd name="T68" fmla="*/ 69 w 286"/>
                <a:gd name="T69" fmla="*/ 19 h 294"/>
                <a:gd name="T70" fmla="*/ 88 w 286"/>
                <a:gd name="T71" fmla="*/ 9 h 294"/>
                <a:gd name="T72" fmla="*/ 107 w 286"/>
                <a:gd name="T73" fmla="*/ 2 h 294"/>
                <a:gd name="T74" fmla="*/ 127 w 286"/>
                <a:gd name="T75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86" h="294">
                  <a:moveTo>
                    <a:pt x="127" y="0"/>
                  </a:moveTo>
                  <a:lnTo>
                    <a:pt x="148" y="6"/>
                  </a:lnTo>
                  <a:lnTo>
                    <a:pt x="171" y="17"/>
                  </a:lnTo>
                  <a:lnTo>
                    <a:pt x="196" y="36"/>
                  </a:lnTo>
                  <a:lnTo>
                    <a:pt x="217" y="57"/>
                  </a:lnTo>
                  <a:lnTo>
                    <a:pt x="238" y="79"/>
                  </a:lnTo>
                  <a:lnTo>
                    <a:pt x="255" y="102"/>
                  </a:lnTo>
                  <a:lnTo>
                    <a:pt x="269" y="123"/>
                  </a:lnTo>
                  <a:lnTo>
                    <a:pt x="278" y="140"/>
                  </a:lnTo>
                  <a:lnTo>
                    <a:pt x="284" y="154"/>
                  </a:lnTo>
                  <a:lnTo>
                    <a:pt x="286" y="171"/>
                  </a:lnTo>
                  <a:lnTo>
                    <a:pt x="284" y="192"/>
                  </a:lnTo>
                  <a:lnTo>
                    <a:pt x="276" y="215"/>
                  </a:lnTo>
                  <a:lnTo>
                    <a:pt x="265" y="238"/>
                  </a:lnTo>
                  <a:lnTo>
                    <a:pt x="248" y="259"/>
                  </a:lnTo>
                  <a:lnTo>
                    <a:pt x="228" y="273"/>
                  </a:lnTo>
                  <a:lnTo>
                    <a:pt x="203" y="286"/>
                  </a:lnTo>
                  <a:lnTo>
                    <a:pt x="177" y="294"/>
                  </a:lnTo>
                  <a:lnTo>
                    <a:pt x="150" y="294"/>
                  </a:lnTo>
                  <a:lnTo>
                    <a:pt x="121" y="288"/>
                  </a:lnTo>
                  <a:lnTo>
                    <a:pt x="94" y="271"/>
                  </a:lnTo>
                  <a:lnTo>
                    <a:pt x="79" y="257"/>
                  </a:lnTo>
                  <a:lnTo>
                    <a:pt x="61" y="242"/>
                  </a:lnTo>
                  <a:lnTo>
                    <a:pt x="44" y="225"/>
                  </a:lnTo>
                  <a:lnTo>
                    <a:pt x="27" y="205"/>
                  </a:lnTo>
                  <a:lnTo>
                    <a:pt x="13" y="184"/>
                  </a:lnTo>
                  <a:lnTo>
                    <a:pt x="4" y="163"/>
                  </a:lnTo>
                  <a:lnTo>
                    <a:pt x="0" y="138"/>
                  </a:lnTo>
                  <a:lnTo>
                    <a:pt x="2" y="111"/>
                  </a:lnTo>
                  <a:lnTo>
                    <a:pt x="13" y="81"/>
                  </a:lnTo>
                  <a:lnTo>
                    <a:pt x="31" y="50"/>
                  </a:lnTo>
                  <a:lnTo>
                    <a:pt x="35" y="46"/>
                  </a:lnTo>
                  <a:lnTo>
                    <a:pt x="42" y="40"/>
                  </a:lnTo>
                  <a:lnTo>
                    <a:pt x="54" y="31"/>
                  </a:lnTo>
                  <a:lnTo>
                    <a:pt x="69" y="19"/>
                  </a:lnTo>
                  <a:lnTo>
                    <a:pt x="88" y="9"/>
                  </a:lnTo>
                  <a:lnTo>
                    <a:pt x="107" y="2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21">
              <a:extLst>
                <a:ext uri="{FF2B5EF4-FFF2-40B4-BE49-F238E27FC236}">
                  <a16:creationId xmlns:a16="http://schemas.microsoft.com/office/drawing/2014/main" id="{F45A6F18-4927-0C4D-AC17-55AE833E8597}"/>
                </a:ext>
              </a:extLst>
            </p:cNvPr>
            <p:cNvSpPr>
              <a:spLocks/>
            </p:cNvSpPr>
            <p:nvPr/>
          </p:nvSpPr>
          <p:spPr bwMode="auto">
            <a:xfrm>
              <a:off x="8439143" y="3971915"/>
              <a:ext cx="187325" cy="187325"/>
            </a:xfrm>
            <a:custGeom>
              <a:avLst/>
              <a:gdLst>
                <a:gd name="T0" fmla="*/ 60 w 118"/>
                <a:gd name="T1" fmla="*/ 0 h 118"/>
                <a:gd name="T2" fmla="*/ 83 w 118"/>
                <a:gd name="T3" fmla="*/ 6 h 118"/>
                <a:gd name="T4" fmla="*/ 102 w 118"/>
                <a:gd name="T5" fmla="*/ 20 h 118"/>
                <a:gd name="T6" fmla="*/ 114 w 118"/>
                <a:gd name="T7" fmla="*/ 39 h 118"/>
                <a:gd name="T8" fmla="*/ 118 w 118"/>
                <a:gd name="T9" fmla="*/ 62 h 118"/>
                <a:gd name="T10" fmla="*/ 112 w 118"/>
                <a:gd name="T11" fmla="*/ 85 h 118"/>
                <a:gd name="T12" fmla="*/ 98 w 118"/>
                <a:gd name="T13" fmla="*/ 102 h 118"/>
                <a:gd name="T14" fmla="*/ 79 w 118"/>
                <a:gd name="T15" fmla="*/ 114 h 118"/>
                <a:gd name="T16" fmla="*/ 56 w 118"/>
                <a:gd name="T17" fmla="*/ 118 h 118"/>
                <a:gd name="T18" fmla="*/ 33 w 118"/>
                <a:gd name="T19" fmla="*/ 112 h 118"/>
                <a:gd name="T20" fmla="*/ 16 w 118"/>
                <a:gd name="T21" fmla="*/ 100 h 118"/>
                <a:gd name="T22" fmla="*/ 4 w 118"/>
                <a:gd name="T23" fmla="*/ 81 h 118"/>
                <a:gd name="T24" fmla="*/ 0 w 118"/>
                <a:gd name="T25" fmla="*/ 58 h 118"/>
                <a:gd name="T26" fmla="*/ 6 w 118"/>
                <a:gd name="T27" fmla="*/ 35 h 118"/>
                <a:gd name="T28" fmla="*/ 18 w 118"/>
                <a:gd name="T29" fmla="*/ 16 h 118"/>
                <a:gd name="T30" fmla="*/ 37 w 118"/>
                <a:gd name="T31" fmla="*/ 4 h 118"/>
                <a:gd name="T32" fmla="*/ 60 w 118"/>
                <a:gd name="T33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8" h="118">
                  <a:moveTo>
                    <a:pt x="60" y="0"/>
                  </a:moveTo>
                  <a:lnTo>
                    <a:pt x="83" y="6"/>
                  </a:lnTo>
                  <a:lnTo>
                    <a:pt x="102" y="20"/>
                  </a:lnTo>
                  <a:lnTo>
                    <a:pt x="114" y="39"/>
                  </a:lnTo>
                  <a:lnTo>
                    <a:pt x="118" y="62"/>
                  </a:lnTo>
                  <a:lnTo>
                    <a:pt x="112" y="85"/>
                  </a:lnTo>
                  <a:lnTo>
                    <a:pt x="98" y="102"/>
                  </a:lnTo>
                  <a:lnTo>
                    <a:pt x="79" y="114"/>
                  </a:lnTo>
                  <a:lnTo>
                    <a:pt x="56" y="118"/>
                  </a:lnTo>
                  <a:lnTo>
                    <a:pt x="33" y="112"/>
                  </a:lnTo>
                  <a:lnTo>
                    <a:pt x="16" y="100"/>
                  </a:lnTo>
                  <a:lnTo>
                    <a:pt x="4" y="81"/>
                  </a:lnTo>
                  <a:lnTo>
                    <a:pt x="0" y="58"/>
                  </a:lnTo>
                  <a:lnTo>
                    <a:pt x="6" y="35"/>
                  </a:lnTo>
                  <a:lnTo>
                    <a:pt x="18" y="16"/>
                  </a:lnTo>
                  <a:lnTo>
                    <a:pt x="37" y="4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E6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22">
              <a:extLst>
                <a:ext uri="{FF2B5EF4-FFF2-40B4-BE49-F238E27FC236}">
                  <a16:creationId xmlns:a16="http://schemas.microsoft.com/office/drawing/2014/main" id="{5AA1E77C-46A3-3A48-9014-EB9EB80747B1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9493" y="3927467"/>
              <a:ext cx="185738" cy="188913"/>
            </a:xfrm>
            <a:custGeom>
              <a:avLst/>
              <a:gdLst>
                <a:gd name="T0" fmla="*/ 61 w 117"/>
                <a:gd name="T1" fmla="*/ 0 h 119"/>
                <a:gd name="T2" fmla="*/ 84 w 117"/>
                <a:gd name="T3" fmla="*/ 5 h 119"/>
                <a:gd name="T4" fmla="*/ 101 w 117"/>
                <a:gd name="T5" fmla="*/ 19 h 119"/>
                <a:gd name="T6" fmla="*/ 113 w 117"/>
                <a:gd name="T7" fmla="*/ 38 h 119"/>
                <a:gd name="T8" fmla="*/ 117 w 117"/>
                <a:gd name="T9" fmla="*/ 61 h 119"/>
                <a:gd name="T10" fmla="*/ 111 w 117"/>
                <a:gd name="T11" fmla="*/ 84 h 119"/>
                <a:gd name="T12" fmla="*/ 100 w 117"/>
                <a:gd name="T13" fmla="*/ 101 h 119"/>
                <a:gd name="T14" fmla="*/ 80 w 117"/>
                <a:gd name="T15" fmla="*/ 115 h 119"/>
                <a:gd name="T16" fmla="*/ 57 w 117"/>
                <a:gd name="T17" fmla="*/ 119 h 119"/>
                <a:gd name="T18" fmla="*/ 34 w 117"/>
                <a:gd name="T19" fmla="*/ 113 h 119"/>
                <a:gd name="T20" fmla="*/ 15 w 117"/>
                <a:gd name="T21" fmla="*/ 99 h 119"/>
                <a:gd name="T22" fmla="*/ 4 w 117"/>
                <a:gd name="T23" fmla="*/ 80 h 119"/>
                <a:gd name="T24" fmla="*/ 0 w 117"/>
                <a:gd name="T25" fmla="*/ 57 h 119"/>
                <a:gd name="T26" fmla="*/ 5 w 117"/>
                <a:gd name="T27" fmla="*/ 34 h 119"/>
                <a:gd name="T28" fmla="*/ 19 w 117"/>
                <a:gd name="T29" fmla="*/ 17 h 119"/>
                <a:gd name="T30" fmla="*/ 38 w 117"/>
                <a:gd name="T31" fmla="*/ 3 h 119"/>
                <a:gd name="T32" fmla="*/ 61 w 117"/>
                <a:gd name="T33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119">
                  <a:moveTo>
                    <a:pt x="61" y="0"/>
                  </a:moveTo>
                  <a:lnTo>
                    <a:pt x="84" y="5"/>
                  </a:lnTo>
                  <a:lnTo>
                    <a:pt x="101" y="19"/>
                  </a:lnTo>
                  <a:lnTo>
                    <a:pt x="113" y="38"/>
                  </a:lnTo>
                  <a:lnTo>
                    <a:pt x="117" y="61"/>
                  </a:lnTo>
                  <a:lnTo>
                    <a:pt x="111" y="84"/>
                  </a:lnTo>
                  <a:lnTo>
                    <a:pt x="100" y="101"/>
                  </a:lnTo>
                  <a:lnTo>
                    <a:pt x="80" y="115"/>
                  </a:lnTo>
                  <a:lnTo>
                    <a:pt x="57" y="119"/>
                  </a:lnTo>
                  <a:lnTo>
                    <a:pt x="34" y="113"/>
                  </a:lnTo>
                  <a:lnTo>
                    <a:pt x="15" y="99"/>
                  </a:lnTo>
                  <a:lnTo>
                    <a:pt x="4" y="80"/>
                  </a:lnTo>
                  <a:lnTo>
                    <a:pt x="0" y="57"/>
                  </a:lnTo>
                  <a:lnTo>
                    <a:pt x="5" y="34"/>
                  </a:lnTo>
                  <a:lnTo>
                    <a:pt x="19" y="17"/>
                  </a:lnTo>
                  <a:lnTo>
                    <a:pt x="38" y="3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E6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23">
              <a:extLst>
                <a:ext uri="{FF2B5EF4-FFF2-40B4-BE49-F238E27FC236}">
                  <a16:creationId xmlns:a16="http://schemas.microsoft.com/office/drawing/2014/main" id="{1795BC74-9206-1C40-8612-4E70C54C50F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9097" y="4359266"/>
              <a:ext cx="185737" cy="188913"/>
            </a:xfrm>
            <a:custGeom>
              <a:avLst/>
              <a:gdLst>
                <a:gd name="T0" fmla="*/ 61 w 117"/>
                <a:gd name="T1" fmla="*/ 0 h 119"/>
                <a:gd name="T2" fmla="*/ 84 w 117"/>
                <a:gd name="T3" fmla="*/ 6 h 119"/>
                <a:gd name="T4" fmla="*/ 101 w 117"/>
                <a:gd name="T5" fmla="*/ 22 h 119"/>
                <a:gd name="T6" fmla="*/ 113 w 117"/>
                <a:gd name="T7" fmla="*/ 41 h 119"/>
                <a:gd name="T8" fmla="*/ 117 w 117"/>
                <a:gd name="T9" fmla="*/ 64 h 119"/>
                <a:gd name="T10" fmla="*/ 111 w 117"/>
                <a:gd name="T11" fmla="*/ 85 h 119"/>
                <a:gd name="T12" fmla="*/ 98 w 117"/>
                <a:gd name="T13" fmla="*/ 104 h 119"/>
                <a:gd name="T14" fmla="*/ 78 w 117"/>
                <a:gd name="T15" fmla="*/ 116 h 119"/>
                <a:gd name="T16" fmla="*/ 55 w 117"/>
                <a:gd name="T17" fmla="*/ 119 h 119"/>
                <a:gd name="T18" fmla="*/ 32 w 117"/>
                <a:gd name="T19" fmla="*/ 114 h 119"/>
                <a:gd name="T20" fmla="*/ 15 w 117"/>
                <a:gd name="T21" fmla="*/ 98 h 119"/>
                <a:gd name="T22" fmla="*/ 4 w 117"/>
                <a:gd name="T23" fmla="*/ 79 h 119"/>
                <a:gd name="T24" fmla="*/ 0 w 117"/>
                <a:gd name="T25" fmla="*/ 56 h 119"/>
                <a:gd name="T26" fmla="*/ 5 w 117"/>
                <a:gd name="T27" fmla="*/ 35 h 119"/>
                <a:gd name="T28" fmla="*/ 19 w 117"/>
                <a:gd name="T29" fmla="*/ 16 h 119"/>
                <a:gd name="T30" fmla="*/ 38 w 117"/>
                <a:gd name="T31" fmla="*/ 4 h 119"/>
                <a:gd name="T32" fmla="*/ 61 w 117"/>
                <a:gd name="T33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119">
                  <a:moveTo>
                    <a:pt x="61" y="0"/>
                  </a:moveTo>
                  <a:lnTo>
                    <a:pt x="84" y="6"/>
                  </a:lnTo>
                  <a:lnTo>
                    <a:pt x="101" y="22"/>
                  </a:lnTo>
                  <a:lnTo>
                    <a:pt x="113" y="41"/>
                  </a:lnTo>
                  <a:lnTo>
                    <a:pt x="117" y="64"/>
                  </a:lnTo>
                  <a:lnTo>
                    <a:pt x="111" y="85"/>
                  </a:lnTo>
                  <a:lnTo>
                    <a:pt x="98" y="104"/>
                  </a:lnTo>
                  <a:lnTo>
                    <a:pt x="78" y="116"/>
                  </a:lnTo>
                  <a:lnTo>
                    <a:pt x="55" y="119"/>
                  </a:lnTo>
                  <a:lnTo>
                    <a:pt x="32" y="114"/>
                  </a:lnTo>
                  <a:lnTo>
                    <a:pt x="15" y="98"/>
                  </a:lnTo>
                  <a:lnTo>
                    <a:pt x="4" y="79"/>
                  </a:lnTo>
                  <a:lnTo>
                    <a:pt x="0" y="56"/>
                  </a:lnTo>
                  <a:lnTo>
                    <a:pt x="5" y="35"/>
                  </a:lnTo>
                  <a:lnTo>
                    <a:pt x="19" y="16"/>
                  </a:lnTo>
                  <a:lnTo>
                    <a:pt x="38" y="4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E6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24">
              <a:extLst>
                <a:ext uri="{FF2B5EF4-FFF2-40B4-BE49-F238E27FC236}">
                  <a16:creationId xmlns:a16="http://schemas.microsoft.com/office/drawing/2014/main" id="{5A97853F-C39C-854D-819E-6290A16D3F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1925" y="4292600"/>
              <a:ext cx="188913" cy="188913"/>
            </a:xfrm>
            <a:custGeom>
              <a:avLst/>
              <a:gdLst>
                <a:gd name="T0" fmla="*/ 64 w 119"/>
                <a:gd name="T1" fmla="*/ 0 h 119"/>
                <a:gd name="T2" fmla="*/ 85 w 119"/>
                <a:gd name="T3" fmla="*/ 6 h 119"/>
                <a:gd name="T4" fmla="*/ 104 w 119"/>
                <a:gd name="T5" fmla="*/ 19 h 119"/>
                <a:gd name="T6" fmla="*/ 116 w 119"/>
                <a:gd name="T7" fmla="*/ 40 h 119"/>
                <a:gd name="T8" fmla="*/ 119 w 119"/>
                <a:gd name="T9" fmla="*/ 64 h 119"/>
                <a:gd name="T10" fmla="*/ 114 w 119"/>
                <a:gd name="T11" fmla="*/ 85 h 119"/>
                <a:gd name="T12" fmla="*/ 98 w 119"/>
                <a:gd name="T13" fmla="*/ 104 h 119"/>
                <a:gd name="T14" fmla="*/ 79 w 119"/>
                <a:gd name="T15" fmla="*/ 115 h 119"/>
                <a:gd name="T16" fmla="*/ 56 w 119"/>
                <a:gd name="T17" fmla="*/ 119 h 119"/>
                <a:gd name="T18" fmla="*/ 35 w 119"/>
                <a:gd name="T19" fmla="*/ 113 h 119"/>
                <a:gd name="T20" fmla="*/ 16 w 119"/>
                <a:gd name="T21" fmla="*/ 98 h 119"/>
                <a:gd name="T22" fmla="*/ 4 w 119"/>
                <a:gd name="T23" fmla="*/ 79 h 119"/>
                <a:gd name="T24" fmla="*/ 0 w 119"/>
                <a:gd name="T25" fmla="*/ 56 h 119"/>
                <a:gd name="T26" fmla="*/ 6 w 119"/>
                <a:gd name="T27" fmla="*/ 35 h 119"/>
                <a:gd name="T28" fmla="*/ 22 w 119"/>
                <a:gd name="T29" fmla="*/ 15 h 119"/>
                <a:gd name="T30" fmla="*/ 41 w 119"/>
                <a:gd name="T31" fmla="*/ 4 h 119"/>
                <a:gd name="T32" fmla="*/ 64 w 119"/>
                <a:gd name="T33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9" h="119">
                  <a:moveTo>
                    <a:pt x="64" y="0"/>
                  </a:moveTo>
                  <a:lnTo>
                    <a:pt x="85" y="6"/>
                  </a:lnTo>
                  <a:lnTo>
                    <a:pt x="104" y="19"/>
                  </a:lnTo>
                  <a:lnTo>
                    <a:pt x="116" y="40"/>
                  </a:lnTo>
                  <a:lnTo>
                    <a:pt x="119" y="64"/>
                  </a:lnTo>
                  <a:lnTo>
                    <a:pt x="114" y="85"/>
                  </a:lnTo>
                  <a:lnTo>
                    <a:pt x="98" y="104"/>
                  </a:lnTo>
                  <a:lnTo>
                    <a:pt x="79" y="115"/>
                  </a:lnTo>
                  <a:lnTo>
                    <a:pt x="56" y="119"/>
                  </a:lnTo>
                  <a:lnTo>
                    <a:pt x="35" y="113"/>
                  </a:lnTo>
                  <a:lnTo>
                    <a:pt x="16" y="98"/>
                  </a:lnTo>
                  <a:lnTo>
                    <a:pt x="4" y="79"/>
                  </a:lnTo>
                  <a:lnTo>
                    <a:pt x="0" y="56"/>
                  </a:lnTo>
                  <a:lnTo>
                    <a:pt x="6" y="35"/>
                  </a:lnTo>
                  <a:lnTo>
                    <a:pt x="22" y="15"/>
                  </a:lnTo>
                  <a:lnTo>
                    <a:pt x="41" y="4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E6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961332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3472</TotalTime>
  <Words>456</Words>
  <Application>Microsoft Office PowerPoint</Application>
  <PresentationFormat>Panorámica</PresentationFormat>
  <Paragraphs>68</Paragraphs>
  <Slides>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Roboto Thin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Alvaro Castillo</dc:creator>
  <cp:lastModifiedBy>MARTHA REYES CASTILLO Reyes Castillo</cp:lastModifiedBy>
  <cp:revision>55</cp:revision>
  <dcterms:created xsi:type="dcterms:W3CDTF">2020-02-27T14:24:05Z</dcterms:created>
  <dcterms:modified xsi:type="dcterms:W3CDTF">2021-08-26T19:31:09Z</dcterms:modified>
</cp:coreProperties>
</file>