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3" r:id="rId3"/>
    <p:sldId id="263" r:id="rId4"/>
    <p:sldId id="269" r:id="rId5"/>
    <p:sldId id="268" r:id="rId6"/>
    <p:sldId id="264" r:id="rId7"/>
    <p:sldId id="302" r:id="rId8"/>
    <p:sldId id="272" r:id="rId9"/>
    <p:sldId id="262" r:id="rId10"/>
    <p:sldId id="273" r:id="rId11"/>
    <p:sldId id="277" r:id="rId12"/>
    <p:sldId id="278" r:id="rId13"/>
    <p:sldId id="279" r:id="rId14"/>
    <p:sldId id="280" r:id="rId15"/>
    <p:sldId id="283" r:id="rId16"/>
    <p:sldId id="284" r:id="rId17"/>
    <p:sldId id="281" r:id="rId18"/>
    <p:sldId id="282" r:id="rId19"/>
    <p:sldId id="285" r:id="rId20"/>
    <p:sldId id="286" r:id="rId21"/>
    <p:sldId id="287" r:id="rId22"/>
    <p:sldId id="288" r:id="rId23"/>
    <p:sldId id="267" r:id="rId24"/>
    <p:sldId id="293" r:id="rId25"/>
    <p:sldId id="294" r:id="rId26"/>
    <p:sldId id="292" r:id="rId27"/>
    <p:sldId id="295" r:id="rId28"/>
    <p:sldId id="296" r:id="rId29"/>
    <p:sldId id="297" r:id="rId30"/>
    <p:sldId id="299" r:id="rId31"/>
    <p:sldId id="298" r:id="rId32"/>
    <p:sldId id="300" r:id="rId33"/>
    <p:sldId id="301" r:id="rId34"/>
    <p:sldId id="260" r:id="rId3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26/11/2020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26/11/2020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26/11/2020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26/11/2020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26/11/2020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26/11/2020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26/11/2020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26/11/2020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26/11/2020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26/11/2020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26/11/2020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26/11/2020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79454"/>
            <a:ext cx="12191999" cy="142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7">
            <a:extLst>
              <a:ext uri="{FF2B5EF4-FFF2-40B4-BE49-F238E27FC236}">
                <a16:creationId xmlns:a16="http://schemas.microsoft.com/office/drawing/2014/main" id="{69F6BC05-8AC9-4429-B050-72E849B600A7}"/>
              </a:ext>
            </a:extLst>
          </p:cNvPr>
          <p:cNvSpPr txBox="1"/>
          <p:nvPr/>
        </p:nvSpPr>
        <p:spPr>
          <a:xfrm>
            <a:off x="0" y="2021351"/>
            <a:ext cx="807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CULTURA, RECREACIÓN </a:t>
            </a:r>
          </a:p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DEPORTE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-2" y="4614116"/>
            <a:ext cx="8077202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Octubre 31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11" name="CuadroTexto 2"/>
          <p:cNvSpPr txBox="1"/>
          <p:nvPr/>
        </p:nvSpPr>
        <p:spPr>
          <a:xfrm>
            <a:off x="0" y="5903893"/>
            <a:ext cx="3194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Secretaría Distrital de Cultura, Recreación y Deporte</a:t>
            </a:r>
          </a:p>
          <a:p>
            <a:pPr algn="ctr"/>
            <a:r>
              <a:rPr lang="es-CO" sz="1400" dirty="0"/>
              <a:t>Dirección de Planeación</a:t>
            </a:r>
          </a:p>
          <a:p>
            <a:pPr algn="ctr"/>
            <a:endParaRPr lang="es-CO" sz="1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5B2B0E-62FF-4999-9626-044AF1928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1" y="1134940"/>
            <a:ext cx="4114798" cy="57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Octubre 31 de 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CDF36D-9060-4B1E-A120-B737D9E69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743870"/>
            <a:ext cx="9846365" cy="5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1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13648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Octubre 31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214176-465B-411B-98A7-B8B374225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416" y="720106"/>
            <a:ext cx="7354957" cy="36928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CADC91-E4D8-4AF6-8682-3C8BBA10B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416" y="4690026"/>
            <a:ext cx="7354957" cy="122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49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3611" y="-1428"/>
            <a:ext cx="1218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Octubre 31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B78FAA-A0AF-4EDA-943F-135ACBE08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947737"/>
            <a:ext cx="101917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9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Octubre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EFC2FA6-C19D-4E46-94CB-CE2F3474C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584" y="759622"/>
            <a:ext cx="8362120" cy="388348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3147E9D-33D6-40CC-927F-D6153419D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584" y="4809297"/>
            <a:ext cx="8362119" cy="149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40944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0" y="0"/>
            <a:ext cx="1218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Octubre 31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F5CAE4-CAE7-446E-8420-FBFB5E0C8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19" y="707886"/>
            <a:ext cx="1019175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Octubre 31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D4F4EB-E9C2-4F6C-994C-C09AA72FA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348" y="904057"/>
            <a:ext cx="7646504" cy="35089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2D3834C-A61A-43DE-ADF9-3D15864AA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966" y="4583276"/>
            <a:ext cx="6930886" cy="15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263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1806" y="-11289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Octubre 31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B48E90-A3D4-4753-98A4-0A2531304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1195387"/>
            <a:ext cx="101917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Octubre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36E2E4-DFE8-4D61-ACC3-C75038014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617" y="759622"/>
            <a:ext cx="7407966" cy="36274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238262-E76C-414E-97F0-A39BF5FC1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617" y="4716531"/>
            <a:ext cx="7407966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8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Octubre 31 de 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916F89-077B-49A0-9059-386087379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1576387"/>
            <a:ext cx="101917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1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-25868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Octubre 31 de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D443D06-2ADB-4579-B764-CB2432404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790" y="891036"/>
            <a:ext cx="7977809" cy="39627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100CEB-DA0E-4C77-A7BC-6BE61598F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791" y="4954738"/>
            <a:ext cx="7977808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9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32594" y="3429000"/>
            <a:ext cx="9708394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52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Boletín de Ejecución Presupuestal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52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Enero 31 de 2020</a:t>
            </a:r>
            <a:endParaRPr kumimoji="0" lang="es-CO" sz="2646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0BB80DE8-C480-469F-8C6F-8E87FEBF5228}"/>
              </a:ext>
            </a:extLst>
          </p:cNvPr>
          <p:cNvSpPr/>
          <p:nvPr/>
        </p:nvSpPr>
        <p:spPr>
          <a:xfrm>
            <a:off x="1733829" y="46441"/>
            <a:ext cx="916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Ranking distrital de compromisos y giros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F83BE2E-01FB-41B9-B286-77C6838AB7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295700"/>
              </p:ext>
            </p:extLst>
          </p:nvPr>
        </p:nvGraphicFramePr>
        <p:xfrm>
          <a:off x="1687513" y="1687513"/>
          <a:ext cx="8753475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4" imgW="8753683" imgH="4143448" progId="Excel.Sheet.12">
                  <p:embed/>
                </p:oleObj>
              </mc:Choice>
              <mc:Fallback>
                <p:oleObj name="Worksheet" r:id="rId4" imgW="8753683" imgH="4143448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FF83BE2E-01FB-41B9-B286-77C6838AB7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7513" y="1687513"/>
                        <a:ext cx="8753475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599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Octubre 31 de 2020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3ACC67-2BD0-4ACD-AA12-C6841CF8B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609725"/>
            <a:ext cx="101917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05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Octubre 31 de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FB37CD0-8C9B-4B4E-BA96-FDF9A72FA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113" y="759622"/>
            <a:ext cx="7765774" cy="395664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49F95EF-7DB4-4103-8553-2550D0D31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113" y="4936328"/>
            <a:ext cx="7765773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8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68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Octubre 31 de 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DB10E7-40A8-4E38-A12F-935EE1FD0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1985962"/>
            <a:ext cx="101917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42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44988" y="776267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1067003" y="3591933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</a:t>
            </a:r>
          </a:p>
        </p:txBody>
      </p:sp>
    </p:spTree>
    <p:extLst>
      <p:ext uri="{BB962C8B-B14F-4D97-AF65-F5344CB8AC3E}">
        <p14:creationId xmlns:p14="http://schemas.microsoft.com/office/powerpoint/2010/main" val="2300570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Octubre 31 de  2020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C89BFCF-126F-4B49-AB08-95833BCB4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35" y="1332104"/>
            <a:ext cx="7447721" cy="33591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6BDF15A-EC7A-49F6-B208-2FDDE64BF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574" y="5169589"/>
            <a:ext cx="5936974" cy="116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17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Octubre 31 de  2020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C2BF4E-980C-496E-BD80-26336DCBC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57" y="1192696"/>
            <a:ext cx="9660834" cy="454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2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71493" y="405206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8148" y="2412489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 por Entidades</a:t>
            </a:r>
          </a:p>
        </p:txBody>
      </p:sp>
    </p:spTree>
    <p:extLst>
      <p:ext uri="{BB962C8B-B14F-4D97-AF65-F5344CB8AC3E}">
        <p14:creationId xmlns:p14="http://schemas.microsoft.com/office/powerpoint/2010/main" val="3194926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Octubre 31 de  2020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26A850-1787-47AB-BDAA-204408C11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061" y="1010418"/>
            <a:ext cx="8322365" cy="33288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EFFC60-AB7A-485D-AD53-F9D4E1A77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722" y="4558748"/>
            <a:ext cx="677186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96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Octubre 31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E9B267-5BE9-4D26-844C-22B7A6B18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861" y="1080313"/>
            <a:ext cx="7686261" cy="35579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081D61-4154-4B20-B37D-3549B8479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277" y="4806136"/>
            <a:ext cx="6215271" cy="12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58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Octubre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E478DA5-AB4F-46CF-8257-B16F19E4A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209" y="1252591"/>
            <a:ext cx="6718851" cy="34121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E013244-54A0-436B-AC8D-84B3667E3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070" y="4917053"/>
            <a:ext cx="5645426" cy="11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6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8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509492" y="800990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573193A7-2B11-4F7A-AB49-CE9C20CF84DE}"/>
              </a:ext>
            </a:extLst>
          </p:cNvPr>
          <p:cNvSpPr txBox="1"/>
          <p:nvPr/>
        </p:nvSpPr>
        <p:spPr>
          <a:xfrm>
            <a:off x="0" y="3097335"/>
            <a:ext cx="12191999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Presupuesto Total 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 2020</a:t>
            </a:r>
          </a:p>
        </p:txBody>
      </p:sp>
    </p:spTree>
    <p:extLst>
      <p:ext uri="{BB962C8B-B14F-4D97-AF65-F5344CB8AC3E}">
        <p14:creationId xmlns:p14="http://schemas.microsoft.com/office/powerpoint/2010/main" val="280856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Octubre 31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A8C258-4C49-4C7C-92F5-5D5FD877D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878" y="1149622"/>
            <a:ext cx="7434470" cy="335611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1B46C27-8E22-4EA8-8346-72774EC25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765" y="4736828"/>
            <a:ext cx="6334539" cy="12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1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Octubre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68DBBA-303E-4B17-A57E-531EE9FF2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975" y="1120070"/>
            <a:ext cx="6626086" cy="345192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F84360C-076B-4FB7-BAA3-E2A2C88B3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609" y="4691767"/>
            <a:ext cx="5632174" cy="121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Octubre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F5F1F-6F22-490E-9563-F3C4C03C3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165" y="1000302"/>
            <a:ext cx="6851374" cy="35982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C1F84B9-3DC4-4B2B-B04B-8BFAFB936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042" y="4886147"/>
            <a:ext cx="5830957" cy="114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0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Octubre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24A52C-70F1-468E-81D8-3140EDBAB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427" y="1159826"/>
            <a:ext cx="6811616" cy="34254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BB38DE-7231-455F-9C0F-D755928F7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035" y="4864790"/>
            <a:ext cx="5923722" cy="121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34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547169" y="2996086"/>
            <a:ext cx="7293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2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6" name="CuadroTexto 4">
            <a:extLst>
              <a:ext uri="{FF2B5EF4-FFF2-40B4-BE49-F238E27FC236}">
                <a16:creationId xmlns:a16="http://schemas.microsoft.com/office/drawing/2014/main" id="{6DC66150-2B0B-4A4F-807B-A5593C8B8EEF}"/>
              </a:ext>
            </a:extLst>
          </p:cNvPr>
          <p:cNvSpPr txBox="1"/>
          <p:nvPr/>
        </p:nvSpPr>
        <p:spPr>
          <a:xfrm>
            <a:off x="1609309" y="4491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Funcionamiento e Inversión a Octubre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031545-81A2-441F-9F88-E5AED86DE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595437"/>
            <a:ext cx="10591800" cy="415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2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Presupuesto Total de Inversión a Octubre 31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5284D8-A351-466B-AAD9-FFC570D01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74" y="1681162"/>
            <a:ext cx="10031895" cy="38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6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90600" y="3124579"/>
            <a:ext cx="98298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</a:rPr>
              <a:t>INVERSIÓN DIRECTA</a:t>
            </a:r>
          </a:p>
        </p:txBody>
      </p:sp>
    </p:spTree>
    <p:extLst>
      <p:ext uri="{BB962C8B-B14F-4D97-AF65-F5344CB8AC3E}">
        <p14:creationId xmlns:p14="http://schemas.microsoft.com/office/powerpoint/2010/main" val="51068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-25868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44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Octubre 31 de  2020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DBC058-9D3A-4439-9BC1-0EE0C1D01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103" y="1005295"/>
            <a:ext cx="8468139" cy="338967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6F7862A-72D0-43FA-8D3C-09FA6878F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758" y="4690655"/>
            <a:ext cx="6785112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0904" y="2890161"/>
            <a:ext cx="10522225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Inversión Directa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</a:t>
            </a:r>
          </a:p>
        </p:txBody>
      </p:sp>
    </p:spTree>
    <p:extLst>
      <p:ext uri="{BB962C8B-B14F-4D97-AF65-F5344CB8AC3E}">
        <p14:creationId xmlns:p14="http://schemas.microsoft.com/office/powerpoint/2010/main" val="2478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Octubre 31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D8C758-5E70-4E31-9A18-B218AD726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548" y="725878"/>
            <a:ext cx="8388626" cy="383287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894EBE0-8B96-44B5-82AE-AE263ACDC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661" y="4835801"/>
            <a:ext cx="7288695" cy="14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6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10239</TotalTime>
  <Words>399</Words>
  <Application>Microsoft Office PowerPoint</Application>
  <PresentationFormat>Panorámica</PresentationFormat>
  <Paragraphs>76</Paragraphs>
  <Slides>34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HOME</cp:lastModifiedBy>
  <cp:revision>217</cp:revision>
  <dcterms:created xsi:type="dcterms:W3CDTF">2020-02-27T14:24:05Z</dcterms:created>
  <dcterms:modified xsi:type="dcterms:W3CDTF">2020-11-26T17:01:14Z</dcterms:modified>
</cp:coreProperties>
</file>