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270" r:id="rId8"/>
    <p:sldId id="271" r:id="rId9"/>
    <p:sldId id="272" r:id="rId10"/>
    <p:sldId id="262" r:id="rId11"/>
    <p:sldId id="27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2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60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0" y="111976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91243" y="4592515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22" y="1704538"/>
            <a:ext cx="6830835" cy="25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 2020 </a:t>
            </a:r>
          </a:p>
        </p:txBody>
      </p:sp>
      <p:pic>
        <p:nvPicPr>
          <p:cNvPr id="1105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20" y="5308979"/>
            <a:ext cx="5133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989986"/>
            <a:ext cx="8475260" cy="422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 2020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30" y="928571"/>
            <a:ext cx="7932738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2020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2" y="876632"/>
            <a:ext cx="7588155" cy="442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1" y="5305578"/>
            <a:ext cx="5133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2020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5" y="973006"/>
            <a:ext cx="11100459" cy="473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 2020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14" y="989830"/>
            <a:ext cx="8828071" cy="395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4940490"/>
            <a:ext cx="513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2020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4" y="974434"/>
            <a:ext cx="10631340" cy="441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 2020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1000302"/>
            <a:ext cx="8024883" cy="37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9" y="4794179"/>
            <a:ext cx="5133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 2020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3" y="1321510"/>
            <a:ext cx="10623868" cy="393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 2020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7" y="1017124"/>
            <a:ext cx="7983940" cy="402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040039"/>
            <a:ext cx="5133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 2020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68" y="1128076"/>
            <a:ext cx="9130661" cy="46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20929"/>
              </p:ext>
            </p:extLst>
          </p:nvPr>
        </p:nvGraphicFramePr>
        <p:xfrm>
          <a:off x="1303300" y="1306023"/>
          <a:ext cx="9595813" cy="4649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Hoja de cálculo" r:id="rId4" imgW="8610518" imgH="3895661" progId="Excel.Sheet.12">
                  <p:embed/>
                </p:oleObj>
              </mc:Choice>
              <mc:Fallback>
                <p:oleObj name="Hoja de cálculo" r:id="rId4" imgW="8610518" imgH="3895661" progId="Excel.Sheet.12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00" y="1306023"/>
                        <a:ext cx="9595813" cy="4649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2020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76" y="895348"/>
            <a:ext cx="6987652" cy="44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336275"/>
            <a:ext cx="5133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2020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2" y="1119661"/>
            <a:ext cx="10403160" cy="431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2020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1" y="980198"/>
            <a:ext cx="7765576" cy="409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3" y="5076966"/>
            <a:ext cx="6012148" cy="13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Enero 31 de 2020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4" y="1168708"/>
            <a:ext cx="9875409" cy="405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Enero 31 de  2020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3" y="1068140"/>
            <a:ext cx="8693624" cy="398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28" y="5243987"/>
            <a:ext cx="4558352" cy="127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Enero 31 de  2020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9" y="1310184"/>
            <a:ext cx="10697488" cy="43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Enero 31 de  2020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99" y="1002663"/>
            <a:ext cx="7198759" cy="403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82" y="5037075"/>
            <a:ext cx="4116957" cy="13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Enero 31 de 2020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986654"/>
            <a:ext cx="6714698" cy="401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39" y="5203044"/>
            <a:ext cx="4954137" cy="141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de Inversión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Enero 31 de 2020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4" y="1126462"/>
            <a:ext cx="7779224" cy="42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21" y="5340044"/>
            <a:ext cx="4585648" cy="125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Enero 31 de 2020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2" y="1142804"/>
            <a:ext cx="8352430" cy="419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6" y="5334702"/>
            <a:ext cx="4435522" cy="124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Enero 31 de 2020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7" y="1129637"/>
            <a:ext cx="7206018" cy="399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82" y="5158078"/>
            <a:ext cx="4599296" cy="13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Enero 31 de 2020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7" y="1034943"/>
            <a:ext cx="7820167" cy="42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9" y="5374284"/>
            <a:ext cx="4490113" cy="11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Enero 31 de 2020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1" y="1112814"/>
            <a:ext cx="7137779" cy="404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4" y="5271282"/>
            <a:ext cx="3791484" cy="12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 a Enero 31 de 2020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087191"/>
            <a:ext cx="10401300" cy="459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a Enero 31 de 2020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1331414"/>
            <a:ext cx="9058275" cy="438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Enero 31 de  2020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39" y="1068141"/>
            <a:ext cx="8368693" cy="425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70" y="5323049"/>
            <a:ext cx="5133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9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Enero 31 de  2020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1" y="1190815"/>
            <a:ext cx="9666620" cy="43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2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61795" y="2890161"/>
            <a:ext cx="10057993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10178</TotalTime>
  <Words>410</Words>
  <Application>Microsoft Office PowerPoint</Application>
  <PresentationFormat>Panorámica</PresentationFormat>
  <Paragraphs>76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HOME</cp:lastModifiedBy>
  <cp:revision>71</cp:revision>
  <dcterms:created xsi:type="dcterms:W3CDTF">2020-02-27T14:24:05Z</dcterms:created>
  <dcterms:modified xsi:type="dcterms:W3CDTF">2020-05-29T14:57:30Z</dcterms:modified>
</cp:coreProperties>
</file>