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89" r:id="rId4"/>
    <p:sldId id="273" r:id="rId5"/>
    <p:sldId id="274" r:id="rId6"/>
    <p:sldId id="288" r:id="rId7"/>
    <p:sldId id="275" r:id="rId8"/>
    <p:sldId id="276" r:id="rId9"/>
    <p:sldId id="277" r:id="rId10"/>
    <p:sldId id="278" r:id="rId11"/>
    <p:sldId id="280" r:id="rId12"/>
    <p:sldId id="281" r:id="rId13"/>
    <p:sldId id="279" r:id="rId14"/>
    <p:sldId id="284" r:id="rId15"/>
    <p:sldId id="282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B2E5D-0E6C-4BF6-9EA6-6112F7CB7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07FC33A-240A-4ABF-B22F-E14A07F4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006FE6-BF59-4D5C-A086-F16C35FCD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B19D46-4ACE-43DA-923C-214593F5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9B305-059F-4F60-9CBB-1466D28D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997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BEFFEF-2BE1-4BFC-8279-D04088F2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60F270-9D61-4970-AE76-512BD4D05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B2BB72-4092-438A-ABA6-EE6FF02B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A905C-F152-44AB-ADC7-EB09EEA9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251585-E53A-4856-8C2B-27C183FE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778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F28BBC-6024-421F-8D30-15FB52D71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9CD48C-184C-43DF-9038-5975104E4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0653AA-EF08-4B41-8225-6DE6A9D2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034569-373B-4D94-960F-3EC2CAB1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371E7-3D92-4C90-ABDA-4DA8FE4E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830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F43DF-5C5E-4FAD-9AF3-72CFFF6C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8133F8-7EFD-4809-B1FA-C0D6B315F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AD0FA6-0735-4CE9-ABA7-5BD526028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F08A03-53EB-422F-963F-2A29E32BB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38A256-DA5C-4BDA-B7E6-3FC01AA5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621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D47DF-E79B-4835-8F08-DE59F3E6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4118AB-D5EE-45D0-9A0A-A72FE3223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335FA2-84E8-49D8-9686-DC8098CE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328A1-0CDB-4B11-93DA-913B9083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27CAFF-2599-4612-B835-608C1FC9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873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CBE47-553A-482F-8087-02D3E4F7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F43E71-40FC-4AAD-A68A-F27E21EDA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D3EF08-A1F3-4895-9B7C-0824BB951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A490B7-3AAC-47CA-98BC-15643E34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A83E1A-6CF6-49D0-8A8E-7D838930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BA1A0-D00F-43FA-A1F4-577F7855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783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DA878-F070-493D-8A7E-423951EF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12A6AE-4CE6-46C9-B0E1-49B844A3B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D2E281-46AB-49B2-A4BE-079FACBE7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99B36A7-433A-4202-9244-961907CA8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7E9908-54BC-4D10-A8E6-776625CEC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FD9FE64-8C55-48C4-8ACA-4C082F25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ED246A-E60E-45E1-B8AB-34FEEF880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9A271D-6FF5-4D78-A807-28DBF80E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979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20D13-525F-4C27-83A4-9AB2CF80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CC00CD-08A0-483D-B5A6-6136D00B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3B362E-FE16-438E-ACB7-9FE181452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E718C8-6DAF-4932-A731-4E163DA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770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34B41FA-608F-4FE7-B876-7593E8BA4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7648FB-CCAA-4B73-AA59-E44A71F7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DA13CE-61C7-4545-B109-EC86E480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364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7A2D2-1CF1-4323-97E0-2ED53909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14546A-B9AF-4010-AFF1-1E3ADFEC3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B2B245-7F89-4A95-A32B-7A3AA88DC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985528-CC69-4006-8889-EEA366A14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91B47D-E9AA-4467-96AA-F8158EDA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4BD122-CB9D-4117-8148-5D62D739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519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A60E6E-C422-4840-B31B-DF793766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B94683-D760-4156-A36C-731E52976E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E8C031-269E-42CF-819B-05D4A46F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F972ED-7B77-45A8-99F7-0C4F62491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F6D495-DD3B-4451-9DB2-69E57611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9132CA-9094-441C-820D-2F1AD8ED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93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0B95DE-1306-4473-9F79-B67946471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60F473-5F81-4C19-97F7-4F9484E5D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E2F200-65D2-4635-9B17-9B778574E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9A0E-DFA4-4803-ADDF-F4CC2BF87F5D}" type="datetimeFigureOut">
              <a:rPr lang="es-CO" smtClean="0"/>
              <a:t>21/08/20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EE5F61-193B-4FCC-B54B-1422E1FAC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0E05A6-AC10-4E7C-8A5E-6AAE2E0DC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3517D-982C-4374-8EBF-DCA75C6A4E8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26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D0433AB-1D03-4956-A0D2-0486C4856A4A}"/>
              </a:ext>
            </a:extLst>
          </p:cNvPr>
          <p:cNvSpPr txBox="1"/>
          <p:nvPr/>
        </p:nvSpPr>
        <p:spPr>
          <a:xfrm>
            <a:off x="240631" y="5550567"/>
            <a:ext cx="7475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Sello Cultura </a:t>
            </a:r>
          </a:p>
          <a:p>
            <a:r>
              <a:rPr lang="es-CO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Propuesta Cristhian Contreras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DDC897-B754-4B88-9A9D-9BDFD18E8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9" t="25014" r="27968" b="28878"/>
          <a:stretch/>
        </p:blipFill>
        <p:spPr>
          <a:xfrm>
            <a:off x="2949672" y="1629000"/>
            <a:ext cx="629265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84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2FC8554-4BAF-4F1A-AAFA-4859628FB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151484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38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D6EADB-05A5-4827-B3D2-971248E2C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231695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67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197ECE-5CA4-42D7-9B9F-403FE98CA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0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17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15000D-0DCC-498F-A5A1-4DEC0526B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741" y="0"/>
            <a:ext cx="540051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3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opa, camiseta, mameluco&#10;&#10;Descripción generada automáticamente">
            <a:extLst>
              <a:ext uri="{FF2B5EF4-FFF2-40B4-BE49-F238E27FC236}">
                <a16:creationId xmlns:a16="http://schemas.microsoft.com/office/drawing/2014/main" id="{032536E8-791A-451D-A986-9D1D1647D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00" y="0"/>
            <a:ext cx="4251158" cy="4251158"/>
          </a:xfrm>
          <a:prstGeom prst="rect">
            <a:avLst/>
          </a:prstGeom>
        </p:spPr>
      </p:pic>
      <p:pic>
        <p:nvPicPr>
          <p:cNvPr id="7" name="Imagen 6" descr="Imagen que contiene ropa, camiseta, mameluco&#10;&#10;Descripción generada automáticamente">
            <a:extLst>
              <a:ext uri="{FF2B5EF4-FFF2-40B4-BE49-F238E27FC236}">
                <a16:creationId xmlns:a16="http://schemas.microsoft.com/office/drawing/2014/main" id="{75BE76ED-F6BD-4A39-89BB-44CD7E5F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51158" cy="4251158"/>
          </a:xfrm>
          <a:prstGeom prst="rect">
            <a:avLst/>
          </a:prstGeom>
        </p:spPr>
      </p:pic>
      <p:pic>
        <p:nvPicPr>
          <p:cNvPr id="9" name="Imagen 8" descr="Imagen que contiene ropa, camiseta, mameluco&#10;&#10;Descripción generada automáticamente">
            <a:extLst>
              <a:ext uri="{FF2B5EF4-FFF2-40B4-BE49-F238E27FC236}">
                <a16:creationId xmlns:a16="http://schemas.microsoft.com/office/drawing/2014/main" id="{3E484A35-6B9A-4A97-8D5D-E2E5A1D9D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21" y="1855262"/>
            <a:ext cx="4251158" cy="425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23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exterior, camino, calle&#10;&#10;Descripción generada automáticamente">
            <a:extLst>
              <a:ext uri="{FF2B5EF4-FFF2-40B4-BE49-F238E27FC236}">
                <a16:creationId xmlns:a16="http://schemas.microsoft.com/office/drawing/2014/main" id="{77BF3820-154E-4B2E-B3E8-AAF459BA7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83" y="311905"/>
            <a:ext cx="779783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6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A86150-0D12-4575-8474-A9055CC2E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2" t="26450" r="27423" b="27989"/>
          <a:stretch/>
        </p:blipFill>
        <p:spPr>
          <a:xfrm>
            <a:off x="2820324" y="1629000"/>
            <a:ext cx="655135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BD2C43-E1B0-421E-A23F-C7C549106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9" t="29939" r="27769" b="23474"/>
          <a:stretch/>
        </p:blipFill>
        <p:spPr>
          <a:xfrm>
            <a:off x="2971770" y="1629000"/>
            <a:ext cx="624845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39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5F7699C-AE5E-4CA1-A1BE-87DB1D5AC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79" y="1362379"/>
            <a:ext cx="4133242" cy="41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7E9B7E73-988A-4355-9E5A-E6DF29E6E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68" y="1362600"/>
            <a:ext cx="4934753" cy="41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7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dificio con letrero en frente de un calle&#10;&#10;Descripción generada automáticamente">
            <a:extLst>
              <a:ext uri="{FF2B5EF4-FFF2-40B4-BE49-F238E27FC236}">
                <a16:creationId xmlns:a16="http://schemas.microsoft.com/office/drawing/2014/main" id="{1B268E1E-9546-4B68-A50D-04301AACB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66" y="1269000"/>
            <a:ext cx="623826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5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A49834D-EC1B-465A-A46F-473EDDB7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06" y="1362600"/>
            <a:ext cx="7350788" cy="41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97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exterior, mujer, edificio&#10;&#10;Descripción generada automáticamente">
            <a:extLst>
              <a:ext uri="{FF2B5EF4-FFF2-40B4-BE49-F238E27FC236}">
                <a16:creationId xmlns:a16="http://schemas.microsoft.com/office/drawing/2014/main" id="{5ABDD4F7-FD70-42E7-9D6F-3D5053182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06" y="1362600"/>
            <a:ext cx="7350788" cy="41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0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dificio con letrero en frente y tienda al lado&#10;&#10;Descripción generada automáticamente">
            <a:extLst>
              <a:ext uri="{FF2B5EF4-FFF2-40B4-BE49-F238E27FC236}">
                <a16:creationId xmlns:a16="http://schemas.microsoft.com/office/drawing/2014/main" id="{0F96B846-75CD-4603-AF93-8CFED2116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1269000"/>
            <a:ext cx="64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632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</Words>
  <Application>Microsoft Macintosh PowerPoint</Application>
  <PresentationFormat>Panorámica</PresentationFormat>
  <Paragraphs>2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Hugo Alberto Zamora Contreras</dc:creator>
  <cp:lastModifiedBy/>
  <cp:revision>12</cp:revision>
  <dcterms:created xsi:type="dcterms:W3CDTF">2020-02-14T14:33:44Z</dcterms:created>
  <dcterms:modified xsi:type="dcterms:W3CDTF">2020-08-22T00:12:15Z</dcterms:modified>
</cp:coreProperties>
</file>